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d19928e5544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3cd93057414a89"/>
  </p:sldMasterIdLst>
  <p:sldIdLst>
    <p:sldId xmlns:r="http://schemas.openxmlformats.org/officeDocument/2006/relationships" id="256" r:id="R7d8a361159ab49a2"/>
    <p:sldId xmlns:r="http://schemas.openxmlformats.org/officeDocument/2006/relationships" id="257" r:id="Rb6afd5ed39534fe5"/>
    <p:sldId xmlns:r="http://schemas.openxmlformats.org/officeDocument/2006/relationships" id="258" r:id="Rab6be94a10c7413c"/>
    <p:sldId xmlns:r="http://schemas.openxmlformats.org/officeDocument/2006/relationships" id="259" r:id="R37ab21a349b94e34"/>
    <p:sldId xmlns:r="http://schemas.openxmlformats.org/officeDocument/2006/relationships" id="260" r:id="R1a809ab63b574578"/>
    <p:sldId xmlns:r="http://schemas.openxmlformats.org/officeDocument/2006/relationships" id="261" r:id="R8689f53810b34c6b"/>
    <p:sldId xmlns:r="http://schemas.openxmlformats.org/officeDocument/2006/relationships" id="262" r:id="Rf33048ee61c9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cd93057414a89" /><Relationship Type="http://schemas.openxmlformats.org/officeDocument/2006/relationships/slide" Target="/ppt/slides/slide1.xml" Id="R7d8a361159ab49a2" /><Relationship Type="http://schemas.openxmlformats.org/officeDocument/2006/relationships/slide" Target="/ppt/slides/slide2.xml" Id="Rb6afd5ed39534fe5" /><Relationship Type="http://schemas.openxmlformats.org/officeDocument/2006/relationships/slide" Target="/ppt/slides/slide3.xml" Id="Rab6be94a10c7413c" /><Relationship Type="http://schemas.openxmlformats.org/officeDocument/2006/relationships/slide" Target="/ppt/slides/slide4.xml" Id="R37ab21a349b94e34" /><Relationship Type="http://schemas.openxmlformats.org/officeDocument/2006/relationships/slide" Target="/ppt/slides/slide5.xml" Id="R1a809ab63b574578" /><Relationship Type="http://schemas.openxmlformats.org/officeDocument/2006/relationships/slide" Target="/ppt/slides/slide6.xml" Id="R8689f53810b34c6b" /><Relationship Type="http://schemas.openxmlformats.org/officeDocument/2006/relationships/slide" Target="/ppt/slides/slide7.xml" Id="Rf33048ee61c9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8f0f9149b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178c70a044ad" /><Relationship Type="http://schemas.openxmlformats.org/officeDocument/2006/relationships/theme" Target="/ppt/slideMasters/theme/theme1.xml" Id="R01d61544c4aa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d178c70a0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3d0ed0edf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7db6b140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f1328fee244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e8e8c04af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cc31c7677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cf53cdce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5cd982da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RANHEIM PARKERING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 PARKERING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19 899 611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20 844 053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 IDRETTSLAG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ZOLEN &amp; MÅNEN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Ranheimsvegen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925 388 920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PARKERING AS</a:t>
            </a:r>
          </a:p>
        </p:txBody>
      </p:sp>
    </p:spTree>
  </p:cSld>
  <p:clrMapOvr>
    <a:masterClrMapping xmlns:a="http://schemas.openxmlformats.org/drawingml/2006/main"/>
  </p:clrMapOvr>
</p:sld>
</file>