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61f503ba3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0c5e80e777407e"/>
  </p:sldMasterIdLst>
  <p:sldIdLst>
    <p:sldId xmlns:r="http://schemas.openxmlformats.org/officeDocument/2006/relationships" id="256" r:id="Rc4bbd0298f7f4ec0"/>
    <p:sldId xmlns:r="http://schemas.openxmlformats.org/officeDocument/2006/relationships" id="257" r:id="R18952c670409408f"/>
    <p:sldId xmlns:r="http://schemas.openxmlformats.org/officeDocument/2006/relationships" id="258" r:id="Rc9f89e4c41664ecf"/>
    <p:sldId xmlns:r="http://schemas.openxmlformats.org/officeDocument/2006/relationships" id="259" r:id="Rffee410797214ab6"/>
    <p:sldId xmlns:r="http://schemas.openxmlformats.org/officeDocument/2006/relationships" id="260" r:id="R7cab3b2261354c11"/>
    <p:sldId xmlns:r="http://schemas.openxmlformats.org/officeDocument/2006/relationships" id="261" r:id="R42b45f70aead48b9"/>
    <p:sldId xmlns:r="http://schemas.openxmlformats.org/officeDocument/2006/relationships" id="262" r:id="R9a9a6be82fd0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c5e80e777407e" /><Relationship Type="http://schemas.openxmlformats.org/officeDocument/2006/relationships/slide" Target="/ppt/slides/slide1.xml" Id="Rc4bbd0298f7f4ec0" /><Relationship Type="http://schemas.openxmlformats.org/officeDocument/2006/relationships/slide" Target="/ppt/slides/slide2.xml" Id="R18952c670409408f" /><Relationship Type="http://schemas.openxmlformats.org/officeDocument/2006/relationships/slide" Target="/ppt/slides/slide3.xml" Id="Rc9f89e4c41664ecf" /><Relationship Type="http://schemas.openxmlformats.org/officeDocument/2006/relationships/slide" Target="/ppt/slides/slide4.xml" Id="Rffee410797214ab6" /><Relationship Type="http://schemas.openxmlformats.org/officeDocument/2006/relationships/slide" Target="/ppt/slides/slide5.xml" Id="R7cab3b2261354c11" /><Relationship Type="http://schemas.openxmlformats.org/officeDocument/2006/relationships/slide" Target="/ppt/slides/slide6.xml" Id="R42b45f70aead48b9" /><Relationship Type="http://schemas.openxmlformats.org/officeDocument/2006/relationships/slide" Target="/ppt/slides/slide7.xml" Id="R9a9a6be82fd0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5704b60aa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2b68f0895460b" /><Relationship Type="http://schemas.openxmlformats.org/officeDocument/2006/relationships/theme" Target="/ppt/slideMasters/theme/theme1.xml" Id="Re4cae76bb8f0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2b68f0895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ac27d8b42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ada59a98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97e707be5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f1aafff97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7807735ba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84d00612a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4171772c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FAIRPRICE HÅNDVERK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FAIRPRICE HÅNDVERK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4 980 432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BURZYMOWSKI ROBERT MARCIN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RINCKLAKE JENS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Råstadveien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925 386 413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FAIRPRICE HÅNDVERK AS</a:t>
            </a:r>
          </a:p>
        </p:txBody>
      </p:sp>
    </p:spTree>
  </p:cSld>
  <p:clrMapOvr>
    <a:masterClrMapping xmlns:a="http://schemas.openxmlformats.org/drawingml/2006/main"/>
  </p:clrMapOvr>
</p:sld>
</file>