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1f4109a41241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336f8b596a4d34"/>
  </p:sldMasterIdLst>
  <p:sldIdLst>
    <p:sldId xmlns:r="http://schemas.openxmlformats.org/officeDocument/2006/relationships" id="256" r:id="R6ca9a43b7c9f498e"/>
    <p:sldId xmlns:r="http://schemas.openxmlformats.org/officeDocument/2006/relationships" id="257" r:id="R6ffd8dfa3b6b4173"/>
    <p:sldId xmlns:r="http://schemas.openxmlformats.org/officeDocument/2006/relationships" id="258" r:id="R447117c3c6f64e51"/>
    <p:sldId xmlns:r="http://schemas.openxmlformats.org/officeDocument/2006/relationships" id="259" r:id="Rb29d469833814631"/>
    <p:sldId xmlns:r="http://schemas.openxmlformats.org/officeDocument/2006/relationships" id="260" r:id="R253852360b3e4932"/>
    <p:sldId xmlns:r="http://schemas.openxmlformats.org/officeDocument/2006/relationships" id="261" r:id="Ra8be93d782684240"/>
    <p:sldId xmlns:r="http://schemas.openxmlformats.org/officeDocument/2006/relationships" id="262" r:id="R2b2d149bd9cf45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336f8b596a4d34" /><Relationship Type="http://schemas.openxmlformats.org/officeDocument/2006/relationships/slide" Target="/ppt/slides/slide1.xml" Id="R6ca9a43b7c9f498e" /><Relationship Type="http://schemas.openxmlformats.org/officeDocument/2006/relationships/slide" Target="/ppt/slides/slide2.xml" Id="R6ffd8dfa3b6b4173" /><Relationship Type="http://schemas.openxmlformats.org/officeDocument/2006/relationships/slide" Target="/ppt/slides/slide3.xml" Id="R447117c3c6f64e51" /><Relationship Type="http://schemas.openxmlformats.org/officeDocument/2006/relationships/slide" Target="/ppt/slides/slide4.xml" Id="Rb29d469833814631" /><Relationship Type="http://schemas.openxmlformats.org/officeDocument/2006/relationships/slide" Target="/ppt/slides/slide5.xml" Id="R253852360b3e4932" /><Relationship Type="http://schemas.openxmlformats.org/officeDocument/2006/relationships/slide" Target="/ppt/slides/slide6.xml" Id="Ra8be93d782684240" /><Relationship Type="http://schemas.openxmlformats.org/officeDocument/2006/relationships/slide" Target="/ppt/slides/slide7.xml" Id="R2b2d149bd9cf45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b1339ab10a4c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ab4c73e3845b5" /><Relationship Type="http://schemas.openxmlformats.org/officeDocument/2006/relationships/theme" Target="/ppt/slideMasters/theme/theme1.xml" Id="Rdf93a613a7fb48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eab4c73e3845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7a6e86e524a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800cafb3042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795556d0a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456711fb740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1ac38d17f46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ac141e60545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b2c0033fc44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AQUAMADAL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AQUAMADAL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502 738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3 722 660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3 922 346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ATTRAMADAL ANDERS KR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Oddahagen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925 382 949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