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f9067fe22449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e7ab52c75243c8"/>
  </p:sldMasterIdLst>
  <p:sldIdLst>
    <p:sldId xmlns:r="http://schemas.openxmlformats.org/officeDocument/2006/relationships" id="256" r:id="R012a272df1e74a13"/>
    <p:sldId xmlns:r="http://schemas.openxmlformats.org/officeDocument/2006/relationships" id="257" r:id="Rb80d1968263440b2"/>
    <p:sldId xmlns:r="http://schemas.openxmlformats.org/officeDocument/2006/relationships" id="258" r:id="R958654cc98694325"/>
    <p:sldId xmlns:r="http://schemas.openxmlformats.org/officeDocument/2006/relationships" id="259" r:id="R9dbc53a67fff4ed5"/>
    <p:sldId xmlns:r="http://schemas.openxmlformats.org/officeDocument/2006/relationships" id="260" r:id="Rf3c3e15bc60a4707"/>
    <p:sldId xmlns:r="http://schemas.openxmlformats.org/officeDocument/2006/relationships" id="261" r:id="R5ca273a76c104bd7"/>
    <p:sldId xmlns:r="http://schemas.openxmlformats.org/officeDocument/2006/relationships" id="262" r:id="R1bffe603957a49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e7ab52c75243c8" /><Relationship Type="http://schemas.openxmlformats.org/officeDocument/2006/relationships/slide" Target="/ppt/slides/slide1.xml" Id="R012a272df1e74a13" /><Relationship Type="http://schemas.openxmlformats.org/officeDocument/2006/relationships/slide" Target="/ppt/slides/slide2.xml" Id="Rb80d1968263440b2" /><Relationship Type="http://schemas.openxmlformats.org/officeDocument/2006/relationships/slide" Target="/ppt/slides/slide3.xml" Id="R958654cc98694325" /><Relationship Type="http://schemas.openxmlformats.org/officeDocument/2006/relationships/slide" Target="/ppt/slides/slide4.xml" Id="R9dbc53a67fff4ed5" /><Relationship Type="http://schemas.openxmlformats.org/officeDocument/2006/relationships/slide" Target="/ppt/slides/slide5.xml" Id="Rf3c3e15bc60a4707" /><Relationship Type="http://schemas.openxmlformats.org/officeDocument/2006/relationships/slide" Target="/ppt/slides/slide6.xml" Id="R5ca273a76c104bd7" /><Relationship Type="http://schemas.openxmlformats.org/officeDocument/2006/relationships/slide" Target="/ppt/slides/slide7.xml" Id="R1bffe603957a49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281ff6227b4e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5302f2d8e4804" /><Relationship Type="http://schemas.openxmlformats.org/officeDocument/2006/relationships/theme" Target="/ppt/slideMasters/theme/theme1.xml" Id="R50a6fc58873a48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b5302f2d8e48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93e0b16cb44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74a3349734e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c32c7fe6248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507b572e94e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4c0fb18aa40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5762540b042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5812deba646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 FINANS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2 165 726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392 849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753 315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HARTVIGSEN ESPEN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KYLGAARD ALEXANDER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Eilert Sundts gate 17A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FINANS AS</a:t>
            </a:r>
          </a:p>
        </p:txBody>
      </p:sp>
    </p:spTree>
  </p:cSld>
  <p:clrMapOvr>
    <a:masterClrMapping xmlns:a="http://schemas.openxmlformats.org/drawingml/2006/main"/>
  </p:clrMapOvr>
</p:sld>
</file>