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7a48e9d19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208aed357948d8"/>
  </p:sldMasterIdLst>
  <p:sldIdLst>
    <p:sldId xmlns:r="http://schemas.openxmlformats.org/officeDocument/2006/relationships" id="256" r:id="R3fa2487d8ee64df0"/>
    <p:sldId xmlns:r="http://schemas.openxmlformats.org/officeDocument/2006/relationships" id="257" r:id="R5c09e29fe8d24d68"/>
    <p:sldId xmlns:r="http://schemas.openxmlformats.org/officeDocument/2006/relationships" id="258" r:id="Rd9b42fc6278d4207"/>
    <p:sldId xmlns:r="http://schemas.openxmlformats.org/officeDocument/2006/relationships" id="259" r:id="R1ae3dbb54f6244c9"/>
    <p:sldId xmlns:r="http://schemas.openxmlformats.org/officeDocument/2006/relationships" id="260" r:id="Rba3c288165684de5"/>
    <p:sldId xmlns:r="http://schemas.openxmlformats.org/officeDocument/2006/relationships" id="261" r:id="R6855990efa104642"/>
    <p:sldId xmlns:r="http://schemas.openxmlformats.org/officeDocument/2006/relationships" id="262" r:id="Rbe7b3aa0b112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08aed357948d8" /><Relationship Type="http://schemas.openxmlformats.org/officeDocument/2006/relationships/slide" Target="/ppt/slides/slide1.xml" Id="R3fa2487d8ee64df0" /><Relationship Type="http://schemas.openxmlformats.org/officeDocument/2006/relationships/slide" Target="/ppt/slides/slide2.xml" Id="R5c09e29fe8d24d68" /><Relationship Type="http://schemas.openxmlformats.org/officeDocument/2006/relationships/slide" Target="/ppt/slides/slide3.xml" Id="Rd9b42fc6278d4207" /><Relationship Type="http://schemas.openxmlformats.org/officeDocument/2006/relationships/slide" Target="/ppt/slides/slide4.xml" Id="R1ae3dbb54f6244c9" /><Relationship Type="http://schemas.openxmlformats.org/officeDocument/2006/relationships/slide" Target="/ppt/slides/slide5.xml" Id="Rba3c288165684de5" /><Relationship Type="http://schemas.openxmlformats.org/officeDocument/2006/relationships/slide" Target="/ppt/slides/slide6.xml" Id="R6855990efa104642" /><Relationship Type="http://schemas.openxmlformats.org/officeDocument/2006/relationships/slide" Target="/ppt/slides/slide7.xml" Id="Rbe7b3aa0b112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27b44fecb40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236821ae44b08" /><Relationship Type="http://schemas.openxmlformats.org/officeDocument/2006/relationships/theme" Target="/ppt/slideMasters/theme/theme1.xml" Id="Rd6c07da15318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236821ae4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f4f7add0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087c3931e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15ed3955b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ce38e9c82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cd63e4a8a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d58d2450b46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fd6a706fd4d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FUGLERUD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FUGLERUD EIENDOM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4 952 876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FUGLERUD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Kvernbakken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FUGLERUD EIENDOM AS</a:t>
            </a:r>
          </a:p>
        </p:txBody>
      </p:sp>
    </p:spTree>
  </p:cSld>
  <p:clrMapOvr>
    <a:masterClrMapping xmlns:a="http://schemas.openxmlformats.org/drawingml/2006/main"/>
  </p:clrMapOvr>
</p:sld>
</file>