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88d3a6083449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33e809288e4520"/>
  </p:sldMasterIdLst>
  <p:sldIdLst>
    <p:sldId xmlns:r="http://schemas.openxmlformats.org/officeDocument/2006/relationships" id="256" r:id="R108ab60ed1ed4a3c"/>
    <p:sldId xmlns:r="http://schemas.openxmlformats.org/officeDocument/2006/relationships" id="257" r:id="Rde8052d8b9314d69"/>
    <p:sldId xmlns:r="http://schemas.openxmlformats.org/officeDocument/2006/relationships" id="258" r:id="R44afaf4c890d46d7"/>
    <p:sldId xmlns:r="http://schemas.openxmlformats.org/officeDocument/2006/relationships" id="259" r:id="R6bbdc605227c424c"/>
    <p:sldId xmlns:r="http://schemas.openxmlformats.org/officeDocument/2006/relationships" id="260" r:id="Rb46da8b23923419b"/>
    <p:sldId xmlns:r="http://schemas.openxmlformats.org/officeDocument/2006/relationships" id="261" r:id="R2c3ae7d858a54f0b"/>
    <p:sldId xmlns:r="http://schemas.openxmlformats.org/officeDocument/2006/relationships" id="262" r:id="R35098cc8b89047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33e809288e4520" /><Relationship Type="http://schemas.openxmlformats.org/officeDocument/2006/relationships/slide" Target="/ppt/slides/slide1.xml" Id="R108ab60ed1ed4a3c" /><Relationship Type="http://schemas.openxmlformats.org/officeDocument/2006/relationships/slide" Target="/ppt/slides/slide2.xml" Id="Rde8052d8b9314d69" /><Relationship Type="http://schemas.openxmlformats.org/officeDocument/2006/relationships/slide" Target="/ppt/slides/slide3.xml" Id="R44afaf4c890d46d7" /><Relationship Type="http://schemas.openxmlformats.org/officeDocument/2006/relationships/slide" Target="/ppt/slides/slide4.xml" Id="R6bbdc605227c424c" /><Relationship Type="http://schemas.openxmlformats.org/officeDocument/2006/relationships/slide" Target="/ppt/slides/slide5.xml" Id="Rb46da8b23923419b" /><Relationship Type="http://schemas.openxmlformats.org/officeDocument/2006/relationships/slide" Target="/ppt/slides/slide6.xml" Id="R2c3ae7d858a54f0b" /><Relationship Type="http://schemas.openxmlformats.org/officeDocument/2006/relationships/slide" Target="/ppt/slides/slide7.xml" Id="R35098cc8b89047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9e9393bf094d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4d7a9e008544db" /><Relationship Type="http://schemas.openxmlformats.org/officeDocument/2006/relationships/theme" Target="/ppt/slideMasters/theme/theme1.xml" Id="R30678ece608544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4d7a9e008544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0833058c1e49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05209db4840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61fd7372a43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5859e88d124f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10a7fdd8a48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2aef2f4074a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ebe74869144d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FUGLERUD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FUGLERUD EIENDOM AS ble etablert [år] og holder til i Gullaug.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409 450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377 254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103 251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156 402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4 951 852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FUGLERUD BENT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Kvernbakken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3427 Gullaug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925 379 921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