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492c1ab7c7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3995777ac4c88"/>
  </p:sldMasterIdLst>
  <p:sldIdLst>
    <p:sldId xmlns:r="http://schemas.openxmlformats.org/officeDocument/2006/relationships" id="256" r:id="R4ad6aa7f11eb4235"/>
    <p:sldId xmlns:r="http://schemas.openxmlformats.org/officeDocument/2006/relationships" id="257" r:id="R8702472759ee4d13"/>
    <p:sldId xmlns:r="http://schemas.openxmlformats.org/officeDocument/2006/relationships" id="258" r:id="R6765bffe89c544f4"/>
    <p:sldId xmlns:r="http://schemas.openxmlformats.org/officeDocument/2006/relationships" id="259" r:id="Rbfe5ce4a06b14802"/>
    <p:sldId xmlns:r="http://schemas.openxmlformats.org/officeDocument/2006/relationships" id="260" r:id="Reaea06672ccd45b8"/>
    <p:sldId xmlns:r="http://schemas.openxmlformats.org/officeDocument/2006/relationships" id="261" r:id="R27dddcc51f474e4b"/>
    <p:sldId xmlns:r="http://schemas.openxmlformats.org/officeDocument/2006/relationships" id="262" r:id="Re736367f941d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3995777ac4c88" /><Relationship Type="http://schemas.openxmlformats.org/officeDocument/2006/relationships/slide" Target="/ppt/slides/slide1.xml" Id="R4ad6aa7f11eb4235" /><Relationship Type="http://schemas.openxmlformats.org/officeDocument/2006/relationships/slide" Target="/ppt/slides/slide2.xml" Id="R8702472759ee4d13" /><Relationship Type="http://schemas.openxmlformats.org/officeDocument/2006/relationships/slide" Target="/ppt/slides/slide3.xml" Id="R6765bffe89c544f4" /><Relationship Type="http://schemas.openxmlformats.org/officeDocument/2006/relationships/slide" Target="/ppt/slides/slide4.xml" Id="Rbfe5ce4a06b14802" /><Relationship Type="http://schemas.openxmlformats.org/officeDocument/2006/relationships/slide" Target="/ppt/slides/slide5.xml" Id="Reaea06672ccd45b8" /><Relationship Type="http://schemas.openxmlformats.org/officeDocument/2006/relationships/slide" Target="/ppt/slides/slide6.xml" Id="R27dddcc51f474e4b" /><Relationship Type="http://schemas.openxmlformats.org/officeDocument/2006/relationships/slide" Target="/ppt/slides/slide7.xml" Id="Re736367f941d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99b52d3764c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278af7fe4a81" /><Relationship Type="http://schemas.openxmlformats.org/officeDocument/2006/relationships/theme" Target="/ppt/slideMasters/theme/theme1.xml" Id="R2acbcd74efb1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46278af7fe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224d8fb4347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c77b80f2449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f5d6c763149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17e7e58e54d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f9fdb87ad49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6b23287004e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d89ed0c4444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SKS NETTHANDEL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SKS NETTHANDEL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−254 491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SYNNE KRISTINE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Revahaugen 10D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SKS NETTHANDEL AS</a:t>
            </a:r>
          </a:p>
        </p:txBody>
      </p:sp>
    </p:spTree>
  </p:cSld>
  <p:clrMapOvr>
    <a:masterClrMapping xmlns:a="http://schemas.openxmlformats.org/drawingml/2006/main"/>
  </p:clrMapOvr>
</p:sld>
</file>