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9c9f22ba474f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80e5d0ab2c4292"/>
  </p:sldMasterIdLst>
  <p:sldIdLst>
    <p:sldId xmlns:r="http://schemas.openxmlformats.org/officeDocument/2006/relationships" id="256" r:id="R6c60b5b269bb441d"/>
    <p:sldId xmlns:r="http://schemas.openxmlformats.org/officeDocument/2006/relationships" id="257" r:id="R5b10f11911f3455a"/>
    <p:sldId xmlns:r="http://schemas.openxmlformats.org/officeDocument/2006/relationships" id="258" r:id="R3ee7bf30391245dc"/>
    <p:sldId xmlns:r="http://schemas.openxmlformats.org/officeDocument/2006/relationships" id="259" r:id="R1c766c31f5d645f1"/>
    <p:sldId xmlns:r="http://schemas.openxmlformats.org/officeDocument/2006/relationships" id="260" r:id="Re8c797af306c4a31"/>
    <p:sldId xmlns:r="http://schemas.openxmlformats.org/officeDocument/2006/relationships" id="261" r:id="Rabf54bd791954699"/>
    <p:sldId xmlns:r="http://schemas.openxmlformats.org/officeDocument/2006/relationships" id="262" r:id="R279ac951e68140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80e5d0ab2c4292" /><Relationship Type="http://schemas.openxmlformats.org/officeDocument/2006/relationships/slide" Target="/ppt/slides/slide1.xml" Id="R6c60b5b269bb441d" /><Relationship Type="http://schemas.openxmlformats.org/officeDocument/2006/relationships/slide" Target="/ppt/slides/slide2.xml" Id="R5b10f11911f3455a" /><Relationship Type="http://schemas.openxmlformats.org/officeDocument/2006/relationships/slide" Target="/ppt/slides/slide3.xml" Id="R3ee7bf30391245dc" /><Relationship Type="http://schemas.openxmlformats.org/officeDocument/2006/relationships/slide" Target="/ppt/slides/slide4.xml" Id="R1c766c31f5d645f1" /><Relationship Type="http://schemas.openxmlformats.org/officeDocument/2006/relationships/slide" Target="/ppt/slides/slide5.xml" Id="Re8c797af306c4a31" /><Relationship Type="http://schemas.openxmlformats.org/officeDocument/2006/relationships/slide" Target="/ppt/slides/slide6.xml" Id="Rabf54bd791954699" /><Relationship Type="http://schemas.openxmlformats.org/officeDocument/2006/relationships/slide" Target="/ppt/slides/slide7.xml" Id="R279ac951e68140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71ece025b44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a283f4f244410" /><Relationship Type="http://schemas.openxmlformats.org/officeDocument/2006/relationships/theme" Target="/ppt/slideMasters/theme/theme1.xml" Id="R29aaa65e7b084a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ba283f4f2444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a05a568c748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393a5366d45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a4cffc30f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31f90b19e44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08be221ad40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1cb0570b94d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5f69effe34f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JUSSI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JUSSI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−745 413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844 777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21 705 332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23 751 504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LAUNES STEINAR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Strandgate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4610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925 379 727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JUSSI HOLDING AS</a:t>
            </a:r>
          </a:p>
        </p:txBody>
      </p:sp>
    </p:spTree>
  </p:cSld>
  <p:clrMapOvr>
    <a:masterClrMapping xmlns:a="http://schemas.openxmlformats.org/drawingml/2006/main"/>
  </p:clrMapOvr>
</p:sld>
</file>