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81aeec53034e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1e6499c54484b"/>
  </p:sldMasterIdLst>
  <p:sldIdLst>
    <p:sldId xmlns:r="http://schemas.openxmlformats.org/officeDocument/2006/relationships" id="256" r:id="R5db7fb7dc5564ad7"/>
    <p:sldId xmlns:r="http://schemas.openxmlformats.org/officeDocument/2006/relationships" id="257" r:id="R72b306403042469f"/>
    <p:sldId xmlns:r="http://schemas.openxmlformats.org/officeDocument/2006/relationships" id="258" r:id="R4d81e153c7df4c37"/>
    <p:sldId xmlns:r="http://schemas.openxmlformats.org/officeDocument/2006/relationships" id="259" r:id="R59ba4234ac3343fd"/>
    <p:sldId xmlns:r="http://schemas.openxmlformats.org/officeDocument/2006/relationships" id="260" r:id="R695dc9d7d6244c01"/>
    <p:sldId xmlns:r="http://schemas.openxmlformats.org/officeDocument/2006/relationships" id="261" r:id="Re9905ade66a242a2"/>
    <p:sldId xmlns:r="http://schemas.openxmlformats.org/officeDocument/2006/relationships" id="262" r:id="Ra6364d3da90b49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1e6499c54484b" /><Relationship Type="http://schemas.openxmlformats.org/officeDocument/2006/relationships/slide" Target="/ppt/slides/slide1.xml" Id="R5db7fb7dc5564ad7" /><Relationship Type="http://schemas.openxmlformats.org/officeDocument/2006/relationships/slide" Target="/ppt/slides/slide2.xml" Id="R72b306403042469f" /><Relationship Type="http://schemas.openxmlformats.org/officeDocument/2006/relationships/slide" Target="/ppt/slides/slide3.xml" Id="R4d81e153c7df4c37" /><Relationship Type="http://schemas.openxmlformats.org/officeDocument/2006/relationships/slide" Target="/ppt/slides/slide4.xml" Id="R59ba4234ac3343fd" /><Relationship Type="http://schemas.openxmlformats.org/officeDocument/2006/relationships/slide" Target="/ppt/slides/slide5.xml" Id="R695dc9d7d6244c01" /><Relationship Type="http://schemas.openxmlformats.org/officeDocument/2006/relationships/slide" Target="/ppt/slides/slide6.xml" Id="Re9905ade66a242a2" /><Relationship Type="http://schemas.openxmlformats.org/officeDocument/2006/relationships/slide" Target="/ppt/slides/slide7.xml" Id="Ra6364d3da90b49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b9a259ef644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12a2486b243be" /><Relationship Type="http://schemas.openxmlformats.org/officeDocument/2006/relationships/theme" Target="/ppt/slideMasters/theme/theme1.xml" Id="R69d4232b810b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012a2486b243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5118469e346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210bc91f5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bd8c2b78b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5538db40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71b55ca4242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b1234794e46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388b318e249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20070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20070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20070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20070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20070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20070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20070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GAUTAM SURAJ KUMARI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20070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Billingstadåsen 31C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925 377 546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20070 AS</a:t>
            </a:r>
          </a:p>
        </p:txBody>
      </p:sp>
    </p:spTree>
  </p:cSld>
  <p:clrMapOvr>
    <a:masterClrMapping xmlns:a="http://schemas.openxmlformats.org/drawingml/2006/main"/>
  </p:clrMapOvr>
</p:sld>
</file>