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df6786245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add87259048e0"/>
  </p:sldMasterIdLst>
  <p:sldIdLst>
    <p:sldId xmlns:r="http://schemas.openxmlformats.org/officeDocument/2006/relationships" id="256" r:id="Rd2c7019457984c13"/>
    <p:sldId xmlns:r="http://schemas.openxmlformats.org/officeDocument/2006/relationships" id="257" r:id="R4307eda6e83f41ae"/>
    <p:sldId xmlns:r="http://schemas.openxmlformats.org/officeDocument/2006/relationships" id="258" r:id="Rb00aecf6db7048a8"/>
    <p:sldId xmlns:r="http://schemas.openxmlformats.org/officeDocument/2006/relationships" id="259" r:id="Rd4dd6e6a2c254964"/>
    <p:sldId xmlns:r="http://schemas.openxmlformats.org/officeDocument/2006/relationships" id="260" r:id="Rfb179607835c40c6"/>
    <p:sldId xmlns:r="http://schemas.openxmlformats.org/officeDocument/2006/relationships" id="261" r:id="Rfaebba9b8cd4453d"/>
    <p:sldId xmlns:r="http://schemas.openxmlformats.org/officeDocument/2006/relationships" id="262" r:id="R9c50a10a5e40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add87259048e0" /><Relationship Type="http://schemas.openxmlformats.org/officeDocument/2006/relationships/slide" Target="/ppt/slides/slide1.xml" Id="Rd2c7019457984c13" /><Relationship Type="http://schemas.openxmlformats.org/officeDocument/2006/relationships/slide" Target="/ppt/slides/slide2.xml" Id="R4307eda6e83f41ae" /><Relationship Type="http://schemas.openxmlformats.org/officeDocument/2006/relationships/slide" Target="/ppt/slides/slide3.xml" Id="Rb00aecf6db7048a8" /><Relationship Type="http://schemas.openxmlformats.org/officeDocument/2006/relationships/slide" Target="/ppt/slides/slide4.xml" Id="Rd4dd6e6a2c254964" /><Relationship Type="http://schemas.openxmlformats.org/officeDocument/2006/relationships/slide" Target="/ppt/slides/slide5.xml" Id="Rfb179607835c40c6" /><Relationship Type="http://schemas.openxmlformats.org/officeDocument/2006/relationships/slide" Target="/ppt/slides/slide6.xml" Id="Rfaebba9b8cd4453d" /><Relationship Type="http://schemas.openxmlformats.org/officeDocument/2006/relationships/slide" Target="/ppt/slides/slide7.xml" Id="R9c50a10a5e40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753a3f860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b9ec4d874822" /><Relationship Type="http://schemas.openxmlformats.org/officeDocument/2006/relationships/theme" Target="/ppt/slideMasters/theme/theme1.xml" Id="R5dd863b34c5c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9b9ec4d87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f002376c4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f8882ca1e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2ccf43ddc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7b739c707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330a5fd6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d0ff9b84f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bf649f11e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AMUNDSEN BOOK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BOOK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BOOK HOLDING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BOOK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BOOK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BOOK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3 773 853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5 421 152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BOOK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BOOK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Mardalsvegen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925 375 039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BOOK HOLDING AS</a:t>
            </a:r>
          </a:p>
        </p:txBody>
      </p:sp>
    </p:spTree>
  </p:cSld>
  <p:clrMapOvr>
    <a:masterClrMapping xmlns:a="http://schemas.openxmlformats.org/drawingml/2006/main"/>
  </p:clrMapOvr>
</p:sld>
</file>