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64c148ac4f47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163f65549e4b21"/>
  </p:sldMasterIdLst>
  <p:sldIdLst>
    <p:sldId xmlns:r="http://schemas.openxmlformats.org/officeDocument/2006/relationships" id="256" r:id="Ra2e34d47408d4afd"/>
    <p:sldId xmlns:r="http://schemas.openxmlformats.org/officeDocument/2006/relationships" id="257" r:id="R275dc48f75064d76"/>
    <p:sldId xmlns:r="http://schemas.openxmlformats.org/officeDocument/2006/relationships" id="258" r:id="R5d3fa671e3694c2d"/>
    <p:sldId xmlns:r="http://schemas.openxmlformats.org/officeDocument/2006/relationships" id="259" r:id="R19de2cb308dc4b8c"/>
    <p:sldId xmlns:r="http://schemas.openxmlformats.org/officeDocument/2006/relationships" id="260" r:id="R4a0cb98374464126"/>
    <p:sldId xmlns:r="http://schemas.openxmlformats.org/officeDocument/2006/relationships" id="261" r:id="R54faba7a46b4426c"/>
    <p:sldId xmlns:r="http://schemas.openxmlformats.org/officeDocument/2006/relationships" id="262" r:id="R301172e8506f44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63f65549e4b21" /><Relationship Type="http://schemas.openxmlformats.org/officeDocument/2006/relationships/slide" Target="/ppt/slides/slide1.xml" Id="Ra2e34d47408d4afd" /><Relationship Type="http://schemas.openxmlformats.org/officeDocument/2006/relationships/slide" Target="/ppt/slides/slide2.xml" Id="R275dc48f75064d76" /><Relationship Type="http://schemas.openxmlformats.org/officeDocument/2006/relationships/slide" Target="/ppt/slides/slide3.xml" Id="R5d3fa671e3694c2d" /><Relationship Type="http://schemas.openxmlformats.org/officeDocument/2006/relationships/slide" Target="/ppt/slides/slide4.xml" Id="R19de2cb308dc4b8c" /><Relationship Type="http://schemas.openxmlformats.org/officeDocument/2006/relationships/slide" Target="/ppt/slides/slide5.xml" Id="R4a0cb98374464126" /><Relationship Type="http://schemas.openxmlformats.org/officeDocument/2006/relationships/slide" Target="/ppt/slides/slide6.xml" Id="R54faba7a46b4426c" /><Relationship Type="http://schemas.openxmlformats.org/officeDocument/2006/relationships/slide" Target="/ppt/slides/slide7.xml" Id="R301172e8506f44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7f8364ddbb47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4ea5a15064385" /><Relationship Type="http://schemas.openxmlformats.org/officeDocument/2006/relationships/theme" Target="/ppt/slideMasters/theme/theme1.xml" Id="R87c7335217b546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04ea5a150643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a5dbc81e647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e70a2d1e842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6337680a54f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16b40569544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122a8df154c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24d675b4e45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98416805a4c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SEAFOOD TRUST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SEAFOOD TRUST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266 154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NORSKE SJØMATBEDRIFTERS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