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b11bd60e91a4de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744fd45b15f40b2"/>
  </p:sldMasterIdLst>
  <p:sldIdLst>
    <p:sldId xmlns:r="http://schemas.openxmlformats.org/officeDocument/2006/relationships" id="256" r:id="Rc51f2046fa784ee8"/>
    <p:sldId xmlns:r="http://schemas.openxmlformats.org/officeDocument/2006/relationships" id="257" r:id="R4d365382d8fa417f"/>
    <p:sldId xmlns:r="http://schemas.openxmlformats.org/officeDocument/2006/relationships" id="258" r:id="R4e1681038d134004"/>
    <p:sldId xmlns:r="http://schemas.openxmlformats.org/officeDocument/2006/relationships" id="259" r:id="Rde7a0a17e2b4477c"/>
    <p:sldId xmlns:r="http://schemas.openxmlformats.org/officeDocument/2006/relationships" id="260" r:id="R6da494094ec94f0a"/>
    <p:sldId xmlns:r="http://schemas.openxmlformats.org/officeDocument/2006/relationships" id="261" r:id="R413e3145ea064c67"/>
    <p:sldId xmlns:r="http://schemas.openxmlformats.org/officeDocument/2006/relationships" id="262" r:id="R0c20a6164ca84a9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744fd45b15f40b2" /><Relationship Type="http://schemas.openxmlformats.org/officeDocument/2006/relationships/slide" Target="/ppt/slides/slide1.xml" Id="Rc51f2046fa784ee8" /><Relationship Type="http://schemas.openxmlformats.org/officeDocument/2006/relationships/slide" Target="/ppt/slides/slide2.xml" Id="R4d365382d8fa417f" /><Relationship Type="http://schemas.openxmlformats.org/officeDocument/2006/relationships/slide" Target="/ppt/slides/slide3.xml" Id="R4e1681038d134004" /><Relationship Type="http://schemas.openxmlformats.org/officeDocument/2006/relationships/slide" Target="/ppt/slides/slide4.xml" Id="Rde7a0a17e2b4477c" /><Relationship Type="http://schemas.openxmlformats.org/officeDocument/2006/relationships/slide" Target="/ppt/slides/slide5.xml" Id="R6da494094ec94f0a" /><Relationship Type="http://schemas.openxmlformats.org/officeDocument/2006/relationships/slide" Target="/ppt/slides/slide6.xml" Id="R413e3145ea064c67" /><Relationship Type="http://schemas.openxmlformats.org/officeDocument/2006/relationships/slide" Target="/ppt/slides/slide7.xml" Id="R0c20a6164ca84a9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d6f9abdfd314bf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4fb9c5941f4de0" /><Relationship Type="http://schemas.openxmlformats.org/officeDocument/2006/relationships/theme" Target="/ppt/slideMasters/theme/theme1.xml" Id="R08d3ccda36874e5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14fb9c5941f4de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41b21d4280406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841cbde5d24d9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75a2f32c72478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7229c459f641d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cfac61954f4cc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056592eef54b6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1e024b94924af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ANVALDA NORGE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ANVALDA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ANVALDA NORGE AS ble etablert [år] og holder til i Drammen.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ANVALDA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ANVALDA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ANVALDA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12 205 923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−714 189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−793 702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250 669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2 737 113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ANVALDA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DAUNORAVICIUS ANDRIUS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SADZEVICIUS VALDAS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ANVALDA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Ingvald Ludvigsens gate 21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3027 Drammen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925 367 613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ANVALDA NORGE AS</a:t>
            </a:r>
          </a:p>
        </p:txBody>
      </p:sp>
    </p:spTree>
  </p:cSld>
  <p:clrMapOvr>
    <a:masterClrMapping xmlns:a="http://schemas.openxmlformats.org/drawingml/2006/main"/>
  </p:clrMapOvr>
</p:sld>
</file>