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92f1905aae4f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316a31e1414599"/>
  </p:sldMasterIdLst>
  <p:sldIdLst>
    <p:sldId xmlns:r="http://schemas.openxmlformats.org/officeDocument/2006/relationships" id="256" r:id="R558065d973f04c68"/>
    <p:sldId xmlns:r="http://schemas.openxmlformats.org/officeDocument/2006/relationships" id="257" r:id="R9bd6d709efab4de9"/>
    <p:sldId xmlns:r="http://schemas.openxmlformats.org/officeDocument/2006/relationships" id="258" r:id="Rcfee6867b6704079"/>
    <p:sldId xmlns:r="http://schemas.openxmlformats.org/officeDocument/2006/relationships" id="259" r:id="Rd5f8667227574096"/>
    <p:sldId xmlns:r="http://schemas.openxmlformats.org/officeDocument/2006/relationships" id="260" r:id="R638ba480c2ff4568"/>
    <p:sldId xmlns:r="http://schemas.openxmlformats.org/officeDocument/2006/relationships" id="261" r:id="R6954d825843840b5"/>
    <p:sldId xmlns:r="http://schemas.openxmlformats.org/officeDocument/2006/relationships" id="262" r:id="R8171e9d4a65a49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316a31e1414599" /><Relationship Type="http://schemas.openxmlformats.org/officeDocument/2006/relationships/slide" Target="/ppt/slides/slide1.xml" Id="R558065d973f04c68" /><Relationship Type="http://schemas.openxmlformats.org/officeDocument/2006/relationships/slide" Target="/ppt/slides/slide2.xml" Id="R9bd6d709efab4de9" /><Relationship Type="http://schemas.openxmlformats.org/officeDocument/2006/relationships/slide" Target="/ppt/slides/slide3.xml" Id="Rcfee6867b6704079" /><Relationship Type="http://schemas.openxmlformats.org/officeDocument/2006/relationships/slide" Target="/ppt/slides/slide4.xml" Id="Rd5f8667227574096" /><Relationship Type="http://schemas.openxmlformats.org/officeDocument/2006/relationships/slide" Target="/ppt/slides/slide5.xml" Id="R638ba480c2ff4568" /><Relationship Type="http://schemas.openxmlformats.org/officeDocument/2006/relationships/slide" Target="/ppt/slides/slide6.xml" Id="R6954d825843840b5" /><Relationship Type="http://schemas.openxmlformats.org/officeDocument/2006/relationships/slide" Target="/ppt/slides/slide7.xml" Id="R8171e9d4a65a49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3f785cca84d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6620eebd04cf9" /><Relationship Type="http://schemas.openxmlformats.org/officeDocument/2006/relationships/theme" Target="/ppt/slideMasters/theme/theme1.xml" Id="Rf5be577a2f1949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56620eebd04c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76351b4e24b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9228942d44d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db06426674b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f890c738f4f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5d7a82be245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c62b7411a45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85993b36a41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MARKISEDESIGN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MARKISEDESIGN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MARKISEDESIGN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MARKISEDESIGN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MARKISEDESIGN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MARKISEDESIGN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5 087 497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−1 023 218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−1 027 404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−788 832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922 667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MARKISEDESIGN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HATLING HOLDING AS  –  55,6 %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ROSTINVEST AS  –  24,1 %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HATLING NIKLAS FINSTAD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FRANK GUNNAR  –  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MARKISEDESIGN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Ebbells veg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925 365 033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MARKISEDESIGN AS</a:t>
            </a:r>
          </a:p>
        </p:txBody>
      </p:sp>
    </p:spTree>
  </p:cSld>
  <p:clrMapOvr>
    <a:masterClrMapping xmlns:a="http://schemas.openxmlformats.org/drawingml/2006/main"/>
  </p:clrMapOvr>
</p:sld>
</file>