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f0380da0e640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3b3002cd434c9a"/>
  </p:sldMasterIdLst>
  <p:sldIdLst>
    <p:sldId xmlns:r="http://schemas.openxmlformats.org/officeDocument/2006/relationships" id="256" r:id="R1d69055422e94c40"/>
    <p:sldId xmlns:r="http://schemas.openxmlformats.org/officeDocument/2006/relationships" id="257" r:id="Rcb78eaa8939e459c"/>
    <p:sldId xmlns:r="http://schemas.openxmlformats.org/officeDocument/2006/relationships" id="258" r:id="R4e2dfe0943604968"/>
    <p:sldId xmlns:r="http://schemas.openxmlformats.org/officeDocument/2006/relationships" id="259" r:id="R6fefbbbe9fb140e2"/>
    <p:sldId xmlns:r="http://schemas.openxmlformats.org/officeDocument/2006/relationships" id="260" r:id="R3c277c943e1a4671"/>
    <p:sldId xmlns:r="http://schemas.openxmlformats.org/officeDocument/2006/relationships" id="261" r:id="Rb1875edd33f74e41"/>
    <p:sldId xmlns:r="http://schemas.openxmlformats.org/officeDocument/2006/relationships" id="262" r:id="R8ea9232657434f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b3002cd434c9a" /><Relationship Type="http://schemas.openxmlformats.org/officeDocument/2006/relationships/slide" Target="/ppt/slides/slide1.xml" Id="R1d69055422e94c40" /><Relationship Type="http://schemas.openxmlformats.org/officeDocument/2006/relationships/slide" Target="/ppt/slides/slide2.xml" Id="Rcb78eaa8939e459c" /><Relationship Type="http://schemas.openxmlformats.org/officeDocument/2006/relationships/slide" Target="/ppt/slides/slide3.xml" Id="R4e2dfe0943604968" /><Relationship Type="http://schemas.openxmlformats.org/officeDocument/2006/relationships/slide" Target="/ppt/slides/slide4.xml" Id="R6fefbbbe9fb140e2" /><Relationship Type="http://schemas.openxmlformats.org/officeDocument/2006/relationships/slide" Target="/ppt/slides/slide5.xml" Id="R3c277c943e1a4671" /><Relationship Type="http://schemas.openxmlformats.org/officeDocument/2006/relationships/slide" Target="/ppt/slides/slide6.xml" Id="Rb1875edd33f74e41" /><Relationship Type="http://schemas.openxmlformats.org/officeDocument/2006/relationships/slide" Target="/ppt/slides/slide7.xml" Id="R8ea9232657434f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368c7054d45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2de74bbbb4be2" /><Relationship Type="http://schemas.openxmlformats.org/officeDocument/2006/relationships/theme" Target="/ppt/slideMasters/theme/theme1.xml" Id="R08f4698a1f3846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f2de74bbbb4b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10c9bd5fc40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d8b936a3046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873a40314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1cbea093d4c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039b5771547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97b7a113e44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e68025f9548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KIPA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23 907 840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27 826 844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ODLAND 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27D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5131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925 357 235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KIPA AS</a:t>
            </a:r>
          </a:p>
        </p:txBody>
      </p:sp>
    </p:spTree>
  </p:cSld>
  <p:clrMapOvr>
    <a:masterClrMapping xmlns:a="http://schemas.openxmlformats.org/drawingml/2006/main"/>
  </p:clrMapOvr>
</p:sld>
</file>