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3d38916f7a4a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eb9a8a092d427c"/>
  </p:sldMasterIdLst>
  <p:sldIdLst>
    <p:sldId xmlns:r="http://schemas.openxmlformats.org/officeDocument/2006/relationships" id="256" r:id="R96c2027ab88f4367"/>
    <p:sldId xmlns:r="http://schemas.openxmlformats.org/officeDocument/2006/relationships" id="257" r:id="R4c2a0e46a5404206"/>
    <p:sldId xmlns:r="http://schemas.openxmlformats.org/officeDocument/2006/relationships" id="258" r:id="Rf59f424c036749bc"/>
    <p:sldId xmlns:r="http://schemas.openxmlformats.org/officeDocument/2006/relationships" id="259" r:id="R384b1e2d57da4ae6"/>
    <p:sldId xmlns:r="http://schemas.openxmlformats.org/officeDocument/2006/relationships" id="260" r:id="Re62c1c399e0f4a23"/>
    <p:sldId xmlns:r="http://schemas.openxmlformats.org/officeDocument/2006/relationships" id="261" r:id="R63c3524b23734c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eb9a8a092d427c" /><Relationship Type="http://schemas.openxmlformats.org/officeDocument/2006/relationships/slide" Target="/ppt/slides/slide1.xml" Id="R96c2027ab88f4367" /><Relationship Type="http://schemas.openxmlformats.org/officeDocument/2006/relationships/slide" Target="/ppt/slides/slide2.xml" Id="R4c2a0e46a5404206" /><Relationship Type="http://schemas.openxmlformats.org/officeDocument/2006/relationships/slide" Target="/ppt/slides/slide3.xml" Id="Rf59f424c036749bc" /><Relationship Type="http://schemas.openxmlformats.org/officeDocument/2006/relationships/slide" Target="/ppt/slides/slide4.xml" Id="R384b1e2d57da4ae6" /><Relationship Type="http://schemas.openxmlformats.org/officeDocument/2006/relationships/slide" Target="/ppt/slides/slide5.xml" Id="Re62c1c399e0f4a23" /><Relationship Type="http://schemas.openxmlformats.org/officeDocument/2006/relationships/slide" Target="/ppt/slides/slide6.xml" Id="R63c3524b23734c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cde046e19747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e9f3bcbdf4db5" /><Relationship Type="http://schemas.openxmlformats.org/officeDocument/2006/relationships/theme" Target="/ppt/slideMasters/theme/theme1.xml" Id="R8a492acce6f944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5e9f3bcbdf4d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85947384d43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2ac31053f48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9a5645e1844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e0ab094f24f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55d4ebb224d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ba194b63d4a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ATHENE PALL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ATHENE PALL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ATHENE PALL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ATHENE PALL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ATHENE PALL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ATHENE PALL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36 574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ATHENE PALL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925 355 968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ATHENE PALL AS</a:t>
            </a:r>
          </a:p>
        </p:txBody>
      </p:sp>
    </p:spTree>
  </p:cSld>
  <p:clrMapOvr>
    <a:masterClrMapping xmlns:a="http://schemas.openxmlformats.org/drawingml/2006/main"/>
  </p:clrMapOvr>
</p:sld>
</file>