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de70508fed4b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6a21a48824897"/>
  </p:sldMasterIdLst>
  <p:sldIdLst>
    <p:sldId xmlns:r="http://schemas.openxmlformats.org/officeDocument/2006/relationships" id="256" r:id="R03cedfca769e4ec8"/>
    <p:sldId xmlns:r="http://schemas.openxmlformats.org/officeDocument/2006/relationships" id="257" r:id="Rf94b248a66fa47e1"/>
    <p:sldId xmlns:r="http://schemas.openxmlformats.org/officeDocument/2006/relationships" id="258" r:id="Ra55cb84639774b7b"/>
    <p:sldId xmlns:r="http://schemas.openxmlformats.org/officeDocument/2006/relationships" id="259" r:id="R31da2ac407d241ea"/>
    <p:sldId xmlns:r="http://schemas.openxmlformats.org/officeDocument/2006/relationships" id="260" r:id="Rffae7d8bdec54f47"/>
    <p:sldId xmlns:r="http://schemas.openxmlformats.org/officeDocument/2006/relationships" id="261" r:id="Rb64dbcdaae614643"/>
    <p:sldId xmlns:r="http://schemas.openxmlformats.org/officeDocument/2006/relationships" id="262" r:id="R9b6d7d4eff6042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6a21a48824897" /><Relationship Type="http://schemas.openxmlformats.org/officeDocument/2006/relationships/slide" Target="/ppt/slides/slide1.xml" Id="R03cedfca769e4ec8" /><Relationship Type="http://schemas.openxmlformats.org/officeDocument/2006/relationships/slide" Target="/ppt/slides/slide2.xml" Id="Rf94b248a66fa47e1" /><Relationship Type="http://schemas.openxmlformats.org/officeDocument/2006/relationships/slide" Target="/ppt/slides/slide3.xml" Id="Ra55cb84639774b7b" /><Relationship Type="http://schemas.openxmlformats.org/officeDocument/2006/relationships/slide" Target="/ppt/slides/slide4.xml" Id="R31da2ac407d241ea" /><Relationship Type="http://schemas.openxmlformats.org/officeDocument/2006/relationships/slide" Target="/ppt/slides/slide5.xml" Id="Rffae7d8bdec54f47" /><Relationship Type="http://schemas.openxmlformats.org/officeDocument/2006/relationships/slide" Target="/ppt/slides/slide6.xml" Id="Rb64dbcdaae614643" /><Relationship Type="http://schemas.openxmlformats.org/officeDocument/2006/relationships/slide" Target="/ppt/slides/slide7.xml" Id="R9b6d7d4eff6042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0cfd5cd2f4b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c08785c73456c" /><Relationship Type="http://schemas.openxmlformats.org/officeDocument/2006/relationships/theme" Target="/ppt/slideMasters/theme/theme1.xml" Id="R0bd06dae5bd54e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c08785c7345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189a92abb41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b7ccd19eb49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7b62a5a8044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d5f48cfdc4e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7c876521b46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88999f8b74b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74f54b56b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OMA VIN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OMA VIN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15 701 312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2 188 154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1 642 955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3 517 180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13 487 562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ALFSENS KOKKEDELISKE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VINESTOR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13H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post@vinestor.no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omavin.no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925 355 550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OMA VIN AS</a:t>
            </a:r>
          </a:p>
        </p:txBody>
      </p:sp>
    </p:spTree>
  </p:cSld>
  <p:clrMapOvr>
    <a:masterClrMapping xmlns:a="http://schemas.openxmlformats.org/drawingml/2006/main"/>
  </p:clrMapOvr>
</p:sld>
</file>