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dc2306336746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96839e569d4818"/>
  </p:sldMasterIdLst>
  <p:sldIdLst>
    <p:sldId xmlns:r="http://schemas.openxmlformats.org/officeDocument/2006/relationships" id="256" r:id="Rdcf060f35a454020"/>
    <p:sldId xmlns:r="http://schemas.openxmlformats.org/officeDocument/2006/relationships" id="257" r:id="R61dd82ed525348ec"/>
    <p:sldId xmlns:r="http://schemas.openxmlformats.org/officeDocument/2006/relationships" id="258" r:id="R9a59f8879caf4e97"/>
    <p:sldId xmlns:r="http://schemas.openxmlformats.org/officeDocument/2006/relationships" id="259" r:id="R73b4d5226e724ced"/>
    <p:sldId xmlns:r="http://schemas.openxmlformats.org/officeDocument/2006/relationships" id="260" r:id="R1085b30d1dc94722"/>
    <p:sldId xmlns:r="http://schemas.openxmlformats.org/officeDocument/2006/relationships" id="261" r:id="R78c28f9ef3124fd5"/>
    <p:sldId xmlns:r="http://schemas.openxmlformats.org/officeDocument/2006/relationships" id="262" r:id="R93876b3812e841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96839e569d4818" /><Relationship Type="http://schemas.openxmlformats.org/officeDocument/2006/relationships/slide" Target="/ppt/slides/slide1.xml" Id="Rdcf060f35a454020" /><Relationship Type="http://schemas.openxmlformats.org/officeDocument/2006/relationships/slide" Target="/ppt/slides/slide2.xml" Id="R61dd82ed525348ec" /><Relationship Type="http://schemas.openxmlformats.org/officeDocument/2006/relationships/slide" Target="/ppt/slides/slide3.xml" Id="R9a59f8879caf4e97" /><Relationship Type="http://schemas.openxmlformats.org/officeDocument/2006/relationships/slide" Target="/ppt/slides/slide4.xml" Id="R73b4d5226e724ced" /><Relationship Type="http://schemas.openxmlformats.org/officeDocument/2006/relationships/slide" Target="/ppt/slides/slide5.xml" Id="R1085b30d1dc94722" /><Relationship Type="http://schemas.openxmlformats.org/officeDocument/2006/relationships/slide" Target="/ppt/slides/slide6.xml" Id="R78c28f9ef3124fd5" /><Relationship Type="http://schemas.openxmlformats.org/officeDocument/2006/relationships/slide" Target="/ppt/slides/slide7.xml" Id="R93876b3812e841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c862ec1d1344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60ca49dbd4c2c" /><Relationship Type="http://schemas.openxmlformats.org/officeDocument/2006/relationships/theme" Target="/ppt/slideMasters/theme/theme1.xml" Id="R35b25933247046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b60ca49dbd4c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c5ae450c148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febdcee0b45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6b00a5c9b43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b04842c0bc42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dde10b5f44d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212f539ce48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010ccf8de42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STRAUMEN NETT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STRAUMEN NETT AS ble etablert [år] og holder til i Sykkylven.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42 037 738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2 745 864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−338 964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47 930 777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118 223 961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SYKKYLVEN ENERGI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Haugsetvegen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6230 Sykkylven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04 02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firmapost@straumen-nett.no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www.straumen-nett.no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925 354 813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