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c4a636c78b4e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4eff53bd214694"/>
  </p:sldMasterIdLst>
  <p:sldIdLst>
    <p:sldId xmlns:r="http://schemas.openxmlformats.org/officeDocument/2006/relationships" id="256" r:id="R326a6e80d54a4b44"/>
    <p:sldId xmlns:r="http://schemas.openxmlformats.org/officeDocument/2006/relationships" id="257" r:id="R6c8f7a3c1a6d4778"/>
    <p:sldId xmlns:r="http://schemas.openxmlformats.org/officeDocument/2006/relationships" id="258" r:id="Rd08ee26d4c8d47a5"/>
    <p:sldId xmlns:r="http://schemas.openxmlformats.org/officeDocument/2006/relationships" id="259" r:id="R64652f34e3ab4efc"/>
    <p:sldId xmlns:r="http://schemas.openxmlformats.org/officeDocument/2006/relationships" id="260" r:id="R31c8ed2822744c07"/>
    <p:sldId xmlns:r="http://schemas.openxmlformats.org/officeDocument/2006/relationships" id="261" r:id="R3657efa1fcd54f63"/>
    <p:sldId xmlns:r="http://schemas.openxmlformats.org/officeDocument/2006/relationships" id="262" r:id="Rf4be619d498148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eff53bd214694" /><Relationship Type="http://schemas.openxmlformats.org/officeDocument/2006/relationships/slide" Target="/ppt/slides/slide1.xml" Id="R326a6e80d54a4b44" /><Relationship Type="http://schemas.openxmlformats.org/officeDocument/2006/relationships/slide" Target="/ppt/slides/slide2.xml" Id="R6c8f7a3c1a6d4778" /><Relationship Type="http://schemas.openxmlformats.org/officeDocument/2006/relationships/slide" Target="/ppt/slides/slide3.xml" Id="Rd08ee26d4c8d47a5" /><Relationship Type="http://schemas.openxmlformats.org/officeDocument/2006/relationships/slide" Target="/ppt/slides/slide4.xml" Id="R64652f34e3ab4efc" /><Relationship Type="http://schemas.openxmlformats.org/officeDocument/2006/relationships/slide" Target="/ppt/slides/slide5.xml" Id="R31c8ed2822744c07" /><Relationship Type="http://schemas.openxmlformats.org/officeDocument/2006/relationships/slide" Target="/ppt/slides/slide6.xml" Id="R3657efa1fcd54f63" /><Relationship Type="http://schemas.openxmlformats.org/officeDocument/2006/relationships/slide" Target="/ppt/slides/slide7.xml" Id="Rf4be619d498148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cce571dfb48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2ffb75e624f6b" /><Relationship Type="http://schemas.openxmlformats.org/officeDocument/2006/relationships/theme" Target="/ppt/slideMasters/theme/theme1.xml" Id="Ra4fa1ce6541248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42ffb75e624f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8f3a3bbdb48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73ff5bb8b49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390dae2e24b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599df974f40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9893d2b5e49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9a4a2ec8a4d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dc17cbd4048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 DITT LAGER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 DITT 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 DITT LAGER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 DITT 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 DITT 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 DITT 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−208 069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−354 392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857 719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1 931 216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 DITT 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NILSSEN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 DITT LAGER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925 347 752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 DITT LAGER AS</a:t>
            </a:r>
          </a:p>
        </p:txBody>
      </p:sp>
    </p:spTree>
  </p:cSld>
  <p:clrMapOvr>
    <a:masterClrMapping xmlns:a="http://schemas.openxmlformats.org/drawingml/2006/main"/>
  </p:clrMapOvr>
</p:sld>
</file>