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2c520fe52643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8a4cb7001140ee"/>
  </p:sldMasterIdLst>
  <p:sldIdLst>
    <p:sldId xmlns:r="http://schemas.openxmlformats.org/officeDocument/2006/relationships" id="256" r:id="Re6d4fc50248d4c1b"/>
    <p:sldId xmlns:r="http://schemas.openxmlformats.org/officeDocument/2006/relationships" id="257" r:id="R473be84397a842d6"/>
    <p:sldId xmlns:r="http://schemas.openxmlformats.org/officeDocument/2006/relationships" id="258" r:id="Rbac1c4ead53a497f"/>
    <p:sldId xmlns:r="http://schemas.openxmlformats.org/officeDocument/2006/relationships" id="259" r:id="Reb22de94f6ec4903"/>
    <p:sldId xmlns:r="http://schemas.openxmlformats.org/officeDocument/2006/relationships" id="260" r:id="Ra7e94b39aef548a3"/>
    <p:sldId xmlns:r="http://schemas.openxmlformats.org/officeDocument/2006/relationships" id="261" r:id="R335470702e6e4cb1"/>
    <p:sldId xmlns:r="http://schemas.openxmlformats.org/officeDocument/2006/relationships" id="262" r:id="Re1d7881f5fe94d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a4cb7001140ee" /><Relationship Type="http://schemas.openxmlformats.org/officeDocument/2006/relationships/slide" Target="/ppt/slides/slide1.xml" Id="Re6d4fc50248d4c1b" /><Relationship Type="http://schemas.openxmlformats.org/officeDocument/2006/relationships/slide" Target="/ppt/slides/slide2.xml" Id="R473be84397a842d6" /><Relationship Type="http://schemas.openxmlformats.org/officeDocument/2006/relationships/slide" Target="/ppt/slides/slide3.xml" Id="Rbac1c4ead53a497f" /><Relationship Type="http://schemas.openxmlformats.org/officeDocument/2006/relationships/slide" Target="/ppt/slides/slide4.xml" Id="Reb22de94f6ec4903" /><Relationship Type="http://schemas.openxmlformats.org/officeDocument/2006/relationships/slide" Target="/ppt/slides/slide5.xml" Id="Ra7e94b39aef548a3" /><Relationship Type="http://schemas.openxmlformats.org/officeDocument/2006/relationships/slide" Target="/ppt/slides/slide6.xml" Id="R335470702e6e4cb1" /><Relationship Type="http://schemas.openxmlformats.org/officeDocument/2006/relationships/slide" Target="/ppt/slides/slide7.xml" Id="Re1d7881f5fe94d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ec0f248cc4c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c6cd72b434f28" /><Relationship Type="http://schemas.openxmlformats.org/officeDocument/2006/relationships/theme" Target="/ppt/slideMasters/theme/theme1.xml" Id="R80d0a9ab6ee8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0c6cd72b43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ec2ae96a54c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fe9008d29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d050c890943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64280cfba42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42506015f45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95607b8074c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7f512916046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WPM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WPM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TROND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925 347 736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WPM AS</a:t>
            </a:r>
          </a:p>
        </p:txBody>
      </p:sp>
    </p:spTree>
  </p:cSld>
  <p:clrMapOvr>
    <a:masterClrMapping xmlns:a="http://schemas.openxmlformats.org/drawingml/2006/main"/>
  </p:clrMapOvr>
</p:sld>
</file>