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128317683a41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852f17c4ad4d3e"/>
  </p:sldMasterIdLst>
  <p:sldIdLst>
    <p:sldId xmlns:r="http://schemas.openxmlformats.org/officeDocument/2006/relationships" id="256" r:id="R0c60b3128a2a4cd8"/>
    <p:sldId xmlns:r="http://schemas.openxmlformats.org/officeDocument/2006/relationships" id="257" r:id="R646d86f4b37541ca"/>
    <p:sldId xmlns:r="http://schemas.openxmlformats.org/officeDocument/2006/relationships" id="258" r:id="R28fe27a674934753"/>
    <p:sldId xmlns:r="http://schemas.openxmlformats.org/officeDocument/2006/relationships" id="259" r:id="Re3ad7c8359d944d4"/>
    <p:sldId xmlns:r="http://schemas.openxmlformats.org/officeDocument/2006/relationships" id="260" r:id="R926954fdc3b14952"/>
    <p:sldId xmlns:r="http://schemas.openxmlformats.org/officeDocument/2006/relationships" id="261" r:id="R014c263e729147dd"/>
    <p:sldId xmlns:r="http://schemas.openxmlformats.org/officeDocument/2006/relationships" id="262" r:id="Ra3271e5e2195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52f17c4ad4d3e" /><Relationship Type="http://schemas.openxmlformats.org/officeDocument/2006/relationships/slide" Target="/ppt/slides/slide1.xml" Id="R0c60b3128a2a4cd8" /><Relationship Type="http://schemas.openxmlformats.org/officeDocument/2006/relationships/slide" Target="/ppt/slides/slide2.xml" Id="R646d86f4b37541ca" /><Relationship Type="http://schemas.openxmlformats.org/officeDocument/2006/relationships/slide" Target="/ppt/slides/slide3.xml" Id="R28fe27a674934753" /><Relationship Type="http://schemas.openxmlformats.org/officeDocument/2006/relationships/slide" Target="/ppt/slides/slide4.xml" Id="Re3ad7c8359d944d4" /><Relationship Type="http://schemas.openxmlformats.org/officeDocument/2006/relationships/slide" Target="/ppt/slides/slide5.xml" Id="R926954fdc3b14952" /><Relationship Type="http://schemas.openxmlformats.org/officeDocument/2006/relationships/slide" Target="/ppt/slides/slide6.xml" Id="R014c263e729147dd" /><Relationship Type="http://schemas.openxmlformats.org/officeDocument/2006/relationships/slide" Target="/ppt/slides/slide7.xml" Id="Ra3271e5e2195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367d7b413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8cd41f67343b2" /><Relationship Type="http://schemas.openxmlformats.org/officeDocument/2006/relationships/theme" Target="/ppt/slideMasters/theme/theme1.xml" Id="Rb64bd2ff58524e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78cd41f67343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703ccc3f84a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d8771872b48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f26fdad6448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4adbb134d4b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261bc25ba4e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a9088085b4a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8685f75c647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GREVSTAD EIENDOM NYBORG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GREVSTAD EIENDOM NYBORG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GREVSTAD EIENDOM NYBORG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GREVSTAD EIENDOM NYBORG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GREVSTAD EIENDOM NYBORG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GREVSTAD EIENDOM NYBORG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4 660 521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1 469 039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584 470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18 148 553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GREVSTAD EIENDOM NYBORG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GREVSTAD EIENDOMSSELSKAP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GREVSTAD EIENDOM NYBORG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5131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GREVSTAD EIENDOM NYBORG AS</a:t>
            </a:r>
          </a:p>
        </p:txBody>
      </p:sp>
    </p:spTree>
  </p:cSld>
  <p:clrMapOvr>
    <a:masterClrMapping xmlns:a="http://schemas.openxmlformats.org/drawingml/2006/main"/>
  </p:clrMapOvr>
</p:sld>
</file>