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69244f2fc41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a0268aa3704541"/>
  </p:sldMasterIdLst>
  <p:sldIdLst>
    <p:sldId xmlns:r="http://schemas.openxmlformats.org/officeDocument/2006/relationships" id="256" r:id="R00350681165142e7"/>
    <p:sldId xmlns:r="http://schemas.openxmlformats.org/officeDocument/2006/relationships" id="257" r:id="Ree78802ea6b54639"/>
    <p:sldId xmlns:r="http://schemas.openxmlformats.org/officeDocument/2006/relationships" id="258" r:id="R204629647f8e4548"/>
    <p:sldId xmlns:r="http://schemas.openxmlformats.org/officeDocument/2006/relationships" id="259" r:id="Rdd7de8c3609b4022"/>
    <p:sldId xmlns:r="http://schemas.openxmlformats.org/officeDocument/2006/relationships" id="260" r:id="R90a066d62d3d46a8"/>
    <p:sldId xmlns:r="http://schemas.openxmlformats.org/officeDocument/2006/relationships" id="261" r:id="R36a7d82242754c3f"/>
    <p:sldId xmlns:r="http://schemas.openxmlformats.org/officeDocument/2006/relationships" id="262" r:id="Rc889b4e2782946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0268aa3704541" /><Relationship Type="http://schemas.openxmlformats.org/officeDocument/2006/relationships/slide" Target="/ppt/slides/slide1.xml" Id="R00350681165142e7" /><Relationship Type="http://schemas.openxmlformats.org/officeDocument/2006/relationships/slide" Target="/ppt/slides/slide2.xml" Id="Ree78802ea6b54639" /><Relationship Type="http://schemas.openxmlformats.org/officeDocument/2006/relationships/slide" Target="/ppt/slides/slide3.xml" Id="R204629647f8e4548" /><Relationship Type="http://schemas.openxmlformats.org/officeDocument/2006/relationships/slide" Target="/ppt/slides/slide4.xml" Id="Rdd7de8c3609b4022" /><Relationship Type="http://schemas.openxmlformats.org/officeDocument/2006/relationships/slide" Target="/ppt/slides/slide5.xml" Id="R90a066d62d3d46a8" /><Relationship Type="http://schemas.openxmlformats.org/officeDocument/2006/relationships/slide" Target="/ppt/slides/slide6.xml" Id="R36a7d82242754c3f" /><Relationship Type="http://schemas.openxmlformats.org/officeDocument/2006/relationships/slide" Target="/ppt/slides/slide7.xml" Id="Rc889b4e2782946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53607cb14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9f2df77b647e5" /><Relationship Type="http://schemas.openxmlformats.org/officeDocument/2006/relationships/theme" Target="/ppt/slideMasters/theme/theme1.xml" Id="R994e210d457e44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79f2df77b6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5a0415114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05a96f62146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a01c2dab8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5d556c39647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b4294619b44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a5c9c6ad34c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a234929764e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ANDBERG-MOUM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ANDBERG-MOUM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ANDBERG-MOUM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ANDBERG-MOUM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ANDBERG-MOUM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ANDBERG-MOUM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1 841 924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229 389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558 545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ANDBERG-MOUM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ANDBERG-MOUM CECILIE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ANDBERG-MOUM ESPEN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ANDBERG-MOUM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Sørengkaia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925 342 831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ANDBERG-MOUM AS</a:t>
            </a:r>
          </a:p>
        </p:txBody>
      </p:sp>
    </p:spTree>
  </p:cSld>
  <p:clrMapOvr>
    <a:masterClrMapping xmlns:a="http://schemas.openxmlformats.org/drawingml/2006/main"/>
  </p:clrMapOvr>
</p:sld>
</file>