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936aab541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b3728614a463b"/>
  </p:sldMasterIdLst>
  <p:sldIdLst>
    <p:sldId xmlns:r="http://schemas.openxmlformats.org/officeDocument/2006/relationships" id="256" r:id="Ra6d09c11a05b4780"/>
    <p:sldId xmlns:r="http://schemas.openxmlformats.org/officeDocument/2006/relationships" id="257" r:id="R049eac170e4c43bb"/>
    <p:sldId xmlns:r="http://schemas.openxmlformats.org/officeDocument/2006/relationships" id="258" r:id="R69b69050691d4d5b"/>
    <p:sldId xmlns:r="http://schemas.openxmlformats.org/officeDocument/2006/relationships" id="259" r:id="Rdf68bf52dfad4ea1"/>
    <p:sldId xmlns:r="http://schemas.openxmlformats.org/officeDocument/2006/relationships" id="260" r:id="R228238444cc841cb"/>
    <p:sldId xmlns:r="http://schemas.openxmlformats.org/officeDocument/2006/relationships" id="261" r:id="R3e6e2cc9a0424b3c"/>
    <p:sldId xmlns:r="http://schemas.openxmlformats.org/officeDocument/2006/relationships" id="262" r:id="R159518cc19f8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b3728614a463b" /><Relationship Type="http://schemas.openxmlformats.org/officeDocument/2006/relationships/slide" Target="/ppt/slides/slide1.xml" Id="Ra6d09c11a05b4780" /><Relationship Type="http://schemas.openxmlformats.org/officeDocument/2006/relationships/slide" Target="/ppt/slides/slide2.xml" Id="R049eac170e4c43bb" /><Relationship Type="http://schemas.openxmlformats.org/officeDocument/2006/relationships/slide" Target="/ppt/slides/slide3.xml" Id="R69b69050691d4d5b" /><Relationship Type="http://schemas.openxmlformats.org/officeDocument/2006/relationships/slide" Target="/ppt/slides/slide4.xml" Id="Rdf68bf52dfad4ea1" /><Relationship Type="http://schemas.openxmlformats.org/officeDocument/2006/relationships/slide" Target="/ppt/slides/slide5.xml" Id="R228238444cc841cb" /><Relationship Type="http://schemas.openxmlformats.org/officeDocument/2006/relationships/slide" Target="/ppt/slides/slide6.xml" Id="R3e6e2cc9a0424b3c" /><Relationship Type="http://schemas.openxmlformats.org/officeDocument/2006/relationships/slide" Target="/ppt/slides/slide7.xml" Id="R159518cc19f8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86c91c741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930f406614498" /><Relationship Type="http://schemas.openxmlformats.org/officeDocument/2006/relationships/theme" Target="/ppt/slideMasters/theme/theme1.xml" Id="Raea049d830f0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930f40661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d3fa0ac55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029f5c797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0a8f1995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39946acd5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71f04c0ce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231505bc6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6ed4b0130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CIRCLE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CIRCLE CONSULTING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612 987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KONSULTING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OF HEGELUND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L Aunes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ra@andersenkonsulting.no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925 342 777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CIRCLE CONSULTING AS</a:t>
            </a:r>
          </a:p>
        </p:txBody>
      </p:sp>
    </p:spTree>
  </p:cSld>
  <p:clrMapOvr>
    <a:masterClrMapping xmlns:a="http://schemas.openxmlformats.org/drawingml/2006/main"/>
  </p:clrMapOvr>
</p:sld>
</file>