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cf917158c4f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b526ea14f2490e"/>
  </p:sldMasterIdLst>
  <p:sldIdLst>
    <p:sldId xmlns:r="http://schemas.openxmlformats.org/officeDocument/2006/relationships" id="256" r:id="R72b3cc0ce3384e06"/>
    <p:sldId xmlns:r="http://schemas.openxmlformats.org/officeDocument/2006/relationships" id="257" r:id="Raae07d1c50214cea"/>
    <p:sldId xmlns:r="http://schemas.openxmlformats.org/officeDocument/2006/relationships" id="258" r:id="Rdad5bb1f76db4df6"/>
    <p:sldId xmlns:r="http://schemas.openxmlformats.org/officeDocument/2006/relationships" id="259" r:id="R0467457bb7a9482a"/>
    <p:sldId xmlns:r="http://schemas.openxmlformats.org/officeDocument/2006/relationships" id="260" r:id="Rce0d99ec35a24d43"/>
    <p:sldId xmlns:r="http://schemas.openxmlformats.org/officeDocument/2006/relationships" id="261" r:id="Ra5494642587a4257"/>
    <p:sldId xmlns:r="http://schemas.openxmlformats.org/officeDocument/2006/relationships" id="262" r:id="R374ffca752e542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b526ea14f2490e" /><Relationship Type="http://schemas.openxmlformats.org/officeDocument/2006/relationships/slide" Target="/ppt/slides/slide1.xml" Id="R72b3cc0ce3384e06" /><Relationship Type="http://schemas.openxmlformats.org/officeDocument/2006/relationships/slide" Target="/ppt/slides/slide2.xml" Id="Raae07d1c50214cea" /><Relationship Type="http://schemas.openxmlformats.org/officeDocument/2006/relationships/slide" Target="/ppt/slides/slide3.xml" Id="Rdad5bb1f76db4df6" /><Relationship Type="http://schemas.openxmlformats.org/officeDocument/2006/relationships/slide" Target="/ppt/slides/slide4.xml" Id="R0467457bb7a9482a" /><Relationship Type="http://schemas.openxmlformats.org/officeDocument/2006/relationships/slide" Target="/ppt/slides/slide5.xml" Id="Rce0d99ec35a24d43" /><Relationship Type="http://schemas.openxmlformats.org/officeDocument/2006/relationships/slide" Target="/ppt/slides/slide6.xml" Id="Ra5494642587a4257" /><Relationship Type="http://schemas.openxmlformats.org/officeDocument/2006/relationships/slide" Target="/ppt/slides/slide7.xml" Id="R374ffca752e542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fc91f50bd64a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8ea27ce984628" /><Relationship Type="http://schemas.openxmlformats.org/officeDocument/2006/relationships/theme" Target="/ppt/slideMasters/theme/theme1.xml" Id="R6bce06c73eff46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8ea27ce98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dae53baea47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a2ca5899d45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b6ef2ebee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bdeca3d1349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06a013c2343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270a07935c4b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efcfcdef043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SKÅRER LEGESENTER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 LEGESENTER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5 508 782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57 176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859 477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FRITSVOLD MAGNUS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ØIEN HANNA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PETERSEN PETER ERIK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SIDDIQUE MUDASSAR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 ANH KIM THI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LEGESENTER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925 340 138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SKÅRER LEGESENTER AS</a:t>
            </a:r>
          </a:p>
        </p:txBody>
      </p:sp>
    </p:spTree>
  </p:cSld>
  <p:clrMapOvr>
    <a:masterClrMapping xmlns:a="http://schemas.openxmlformats.org/drawingml/2006/main"/>
  </p:clrMapOvr>
</p:sld>
</file>