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b4283828194f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b67530f62542fc"/>
  </p:sldMasterIdLst>
  <p:sldIdLst>
    <p:sldId xmlns:r="http://schemas.openxmlformats.org/officeDocument/2006/relationships" id="256" r:id="Rf9a9e021777141f9"/>
    <p:sldId xmlns:r="http://schemas.openxmlformats.org/officeDocument/2006/relationships" id="257" r:id="R4c0ece2278e24567"/>
    <p:sldId xmlns:r="http://schemas.openxmlformats.org/officeDocument/2006/relationships" id="258" r:id="Rcafbb416cb834b48"/>
    <p:sldId xmlns:r="http://schemas.openxmlformats.org/officeDocument/2006/relationships" id="259" r:id="Rdaa18f6765f546a3"/>
    <p:sldId xmlns:r="http://schemas.openxmlformats.org/officeDocument/2006/relationships" id="260" r:id="R2d0a6f1778844ea8"/>
    <p:sldId xmlns:r="http://schemas.openxmlformats.org/officeDocument/2006/relationships" id="261" r:id="R4ad7db4e472040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b67530f62542fc" /><Relationship Type="http://schemas.openxmlformats.org/officeDocument/2006/relationships/slide" Target="/ppt/slides/slide1.xml" Id="Rf9a9e021777141f9" /><Relationship Type="http://schemas.openxmlformats.org/officeDocument/2006/relationships/slide" Target="/ppt/slides/slide2.xml" Id="R4c0ece2278e24567" /><Relationship Type="http://schemas.openxmlformats.org/officeDocument/2006/relationships/slide" Target="/ppt/slides/slide3.xml" Id="Rcafbb416cb834b48" /><Relationship Type="http://schemas.openxmlformats.org/officeDocument/2006/relationships/slide" Target="/ppt/slides/slide4.xml" Id="Rdaa18f6765f546a3" /><Relationship Type="http://schemas.openxmlformats.org/officeDocument/2006/relationships/slide" Target="/ppt/slides/slide5.xml" Id="R2d0a6f1778844ea8" /><Relationship Type="http://schemas.openxmlformats.org/officeDocument/2006/relationships/slide" Target="/ppt/slides/slide6.xml" Id="R4ad7db4e472040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b2d1a1e66243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0411534694eb3" /><Relationship Type="http://schemas.openxmlformats.org/officeDocument/2006/relationships/theme" Target="/ppt/slideMasters/theme/theme1.xml" Id="R6780d031f80446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e0411534694e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258a9aaca43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5e766194d4a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961c861fe4d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5cb5b99bf40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6a5c1e70949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2f0ebe32b4b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PEARL BIDCO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PEARL BIDCO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PEARL BIDCO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PEARL BIDCO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PEARL BIDCO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PEARL BIDCO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29 146 753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19 595 774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18 476 869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2 387 104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2 648 930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PEARL BIDCO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925 338 311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PEARL BIDCO AS</a:t>
            </a:r>
          </a:p>
        </p:txBody>
      </p:sp>
    </p:spTree>
  </p:cSld>
  <p:clrMapOvr>
    <a:masterClrMapping xmlns:a="http://schemas.openxmlformats.org/drawingml/2006/main"/>
  </p:clrMapOvr>
</p:sld>
</file>