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03f9e72c24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f2f887a584477"/>
  </p:sldMasterIdLst>
  <p:sldIdLst>
    <p:sldId xmlns:r="http://schemas.openxmlformats.org/officeDocument/2006/relationships" id="256" r:id="Rd8492b348de94c22"/>
    <p:sldId xmlns:r="http://schemas.openxmlformats.org/officeDocument/2006/relationships" id="257" r:id="R64181d1d0ee74219"/>
    <p:sldId xmlns:r="http://schemas.openxmlformats.org/officeDocument/2006/relationships" id="258" r:id="Rd270515b842341ae"/>
    <p:sldId xmlns:r="http://schemas.openxmlformats.org/officeDocument/2006/relationships" id="259" r:id="R2447602a2cc44064"/>
    <p:sldId xmlns:r="http://schemas.openxmlformats.org/officeDocument/2006/relationships" id="260" r:id="Rd04f682a66ee4544"/>
    <p:sldId xmlns:r="http://schemas.openxmlformats.org/officeDocument/2006/relationships" id="261" r:id="R38af65e9aa5b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f2f887a584477" /><Relationship Type="http://schemas.openxmlformats.org/officeDocument/2006/relationships/slide" Target="/ppt/slides/slide1.xml" Id="Rd8492b348de94c22" /><Relationship Type="http://schemas.openxmlformats.org/officeDocument/2006/relationships/slide" Target="/ppt/slides/slide2.xml" Id="R64181d1d0ee74219" /><Relationship Type="http://schemas.openxmlformats.org/officeDocument/2006/relationships/slide" Target="/ppt/slides/slide3.xml" Id="Rd270515b842341ae" /><Relationship Type="http://schemas.openxmlformats.org/officeDocument/2006/relationships/slide" Target="/ppt/slides/slide4.xml" Id="R2447602a2cc44064" /><Relationship Type="http://schemas.openxmlformats.org/officeDocument/2006/relationships/slide" Target="/ppt/slides/slide5.xml" Id="Rd04f682a66ee4544" /><Relationship Type="http://schemas.openxmlformats.org/officeDocument/2006/relationships/slide" Target="/ppt/slides/slide6.xml" Id="R38af65e9aa5b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f9018a4cb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dec2ed52a43f0" /><Relationship Type="http://schemas.openxmlformats.org/officeDocument/2006/relationships/theme" Target="/ppt/slideMasters/theme/theme1.xml" Id="R1b92fa57a4df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adec2ed52a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92299b02a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b66717b28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d85f1783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5864d1c3b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a7c3172bd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c81b76d53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HOLDCO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