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99ee51707f49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6b95416ff6442f"/>
  </p:sldMasterIdLst>
  <p:sldIdLst>
    <p:sldId xmlns:r="http://schemas.openxmlformats.org/officeDocument/2006/relationships" id="256" r:id="R9a445c92f17643e3"/>
    <p:sldId xmlns:r="http://schemas.openxmlformats.org/officeDocument/2006/relationships" id="257" r:id="Ra66a20a3493b480e"/>
    <p:sldId xmlns:r="http://schemas.openxmlformats.org/officeDocument/2006/relationships" id="258" r:id="R6baddd6a10624771"/>
    <p:sldId xmlns:r="http://schemas.openxmlformats.org/officeDocument/2006/relationships" id="259" r:id="R2c2e249db65c4f7a"/>
    <p:sldId xmlns:r="http://schemas.openxmlformats.org/officeDocument/2006/relationships" id="260" r:id="R78f7d6c170f1460f"/>
    <p:sldId xmlns:r="http://schemas.openxmlformats.org/officeDocument/2006/relationships" id="261" r:id="Rd70a5a8790934a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b95416ff6442f" /><Relationship Type="http://schemas.openxmlformats.org/officeDocument/2006/relationships/slide" Target="/ppt/slides/slide1.xml" Id="R9a445c92f17643e3" /><Relationship Type="http://schemas.openxmlformats.org/officeDocument/2006/relationships/slide" Target="/ppt/slides/slide2.xml" Id="Ra66a20a3493b480e" /><Relationship Type="http://schemas.openxmlformats.org/officeDocument/2006/relationships/slide" Target="/ppt/slides/slide3.xml" Id="R6baddd6a10624771" /><Relationship Type="http://schemas.openxmlformats.org/officeDocument/2006/relationships/slide" Target="/ppt/slides/slide4.xml" Id="R2c2e249db65c4f7a" /><Relationship Type="http://schemas.openxmlformats.org/officeDocument/2006/relationships/slide" Target="/ppt/slides/slide5.xml" Id="R78f7d6c170f1460f" /><Relationship Type="http://schemas.openxmlformats.org/officeDocument/2006/relationships/slide" Target="/ppt/slides/slide6.xml" Id="Rd70a5a8790934a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08430c13c4b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11e675c1b4e4e" /><Relationship Type="http://schemas.openxmlformats.org/officeDocument/2006/relationships/theme" Target="/ppt/slideMasters/theme/theme1.xml" Id="R0bcdf87c8eed4c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411e675c1b4e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7add73ec448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3e23df73f4b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beb89030b44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042f716b14d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f53f61d7848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32d5a33e445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RANDI COCO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COCO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HOLSTHENRIKSEN INVEST AS  –  59,2 %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 BERGSPREKKEN HOLDING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NORDMANN AS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BIGONE HOLDING AS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