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bea00bc1f943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ace508e00243fd"/>
  </p:sldMasterIdLst>
  <p:sldIdLst>
    <p:sldId xmlns:r="http://schemas.openxmlformats.org/officeDocument/2006/relationships" id="256" r:id="Rd5c9c6c7df504e5c"/>
    <p:sldId xmlns:r="http://schemas.openxmlformats.org/officeDocument/2006/relationships" id="257" r:id="Rfca99ff6d52f46d7"/>
    <p:sldId xmlns:r="http://schemas.openxmlformats.org/officeDocument/2006/relationships" id="258" r:id="R9f83175f1fd3452d"/>
    <p:sldId xmlns:r="http://schemas.openxmlformats.org/officeDocument/2006/relationships" id="259" r:id="R8deb8aaa95c7421c"/>
    <p:sldId xmlns:r="http://schemas.openxmlformats.org/officeDocument/2006/relationships" id="260" r:id="R3a4662ff043d4088"/>
    <p:sldId xmlns:r="http://schemas.openxmlformats.org/officeDocument/2006/relationships" id="261" r:id="R246e9cff27c143c2"/>
    <p:sldId xmlns:r="http://schemas.openxmlformats.org/officeDocument/2006/relationships" id="262" r:id="R444b5205e5c249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ace508e00243fd" /><Relationship Type="http://schemas.openxmlformats.org/officeDocument/2006/relationships/slide" Target="/ppt/slides/slide1.xml" Id="Rd5c9c6c7df504e5c" /><Relationship Type="http://schemas.openxmlformats.org/officeDocument/2006/relationships/slide" Target="/ppt/slides/slide2.xml" Id="Rfca99ff6d52f46d7" /><Relationship Type="http://schemas.openxmlformats.org/officeDocument/2006/relationships/slide" Target="/ppt/slides/slide3.xml" Id="R9f83175f1fd3452d" /><Relationship Type="http://schemas.openxmlformats.org/officeDocument/2006/relationships/slide" Target="/ppt/slides/slide4.xml" Id="R8deb8aaa95c7421c" /><Relationship Type="http://schemas.openxmlformats.org/officeDocument/2006/relationships/slide" Target="/ppt/slides/slide5.xml" Id="R3a4662ff043d4088" /><Relationship Type="http://schemas.openxmlformats.org/officeDocument/2006/relationships/slide" Target="/ppt/slides/slide6.xml" Id="R246e9cff27c143c2" /><Relationship Type="http://schemas.openxmlformats.org/officeDocument/2006/relationships/slide" Target="/ppt/slides/slide7.xml" Id="R444b5205e5c249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ad4720350347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63369f4cb4f72" /><Relationship Type="http://schemas.openxmlformats.org/officeDocument/2006/relationships/theme" Target="/ppt/slideMasters/theme/theme1.xml" Id="R0d4d110d17ad4e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c63369f4cb4f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b351ee19a4e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21bf8b6864f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69cf55ea74c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715b98e5649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050368e0146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0d11e57b044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0d5f6076045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RANDI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14 253 575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−670 419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−600 077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4 181 849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HOLDING AS  –  54,5 %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HOLDING AS  –  31,6 %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COCO AS  –  12,9 %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HOLSTHENRIKSEN INVEST AS  –  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 BERGSPREKKEN HOLDING AS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NORDMANN AS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925 337 757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REGNSKAP AS</a:t>
            </a:r>
          </a:p>
        </p:txBody>
      </p:sp>
    </p:spTree>
  </p:cSld>
  <p:clrMapOvr>
    <a:masterClrMapping xmlns:a="http://schemas.openxmlformats.org/drawingml/2006/main"/>
  </p:clrMapOvr>
</p:sld>
</file>