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e737b081ac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d16675d1b4f77"/>
  </p:sldMasterIdLst>
  <p:sldIdLst>
    <p:sldId xmlns:r="http://schemas.openxmlformats.org/officeDocument/2006/relationships" id="256" r:id="R0e635e30f98340f5"/>
    <p:sldId xmlns:r="http://schemas.openxmlformats.org/officeDocument/2006/relationships" id="257" r:id="Rfbf0467777784e9b"/>
    <p:sldId xmlns:r="http://schemas.openxmlformats.org/officeDocument/2006/relationships" id="258" r:id="R435825abcb0f4ace"/>
    <p:sldId xmlns:r="http://schemas.openxmlformats.org/officeDocument/2006/relationships" id="259" r:id="R8febe7f78333483e"/>
    <p:sldId xmlns:r="http://schemas.openxmlformats.org/officeDocument/2006/relationships" id="260" r:id="Ra10124024c6e45a7"/>
    <p:sldId xmlns:r="http://schemas.openxmlformats.org/officeDocument/2006/relationships" id="261" r:id="R58fba7e899d944f7"/>
    <p:sldId xmlns:r="http://schemas.openxmlformats.org/officeDocument/2006/relationships" id="262" r:id="Ra7894c2cfc7c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d16675d1b4f77" /><Relationship Type="http://schemas.openxmlformats.org/officeDocument/2006/relationships/slide" Target="/ppt/slides/slide1.xml" Id="R0e635e30f98340f5" /><Relationship Type="http://schemas.openxmlformats.org/officeDocument/2006/relationships/slide" Target="/ppt/slides/slide2.xml" Id="Rfbf0467777784e9b" /><Relationship Type="http://schemas.openxmlformats.org/officeDocument/2006/relationships/slide" Target="/ppt/slides/slide3.xml" Id="R435825abcb0f4ace" /><Relationship Type="http://schemas.openxmlformats.org/officeDocument/2006/relationships/slide" Target="/ppt/slides/slide4.xml" Id="R8febe7f78333483e" /><Relationship Type="http://schemas.openxmlformats.org/officeDocument/2006/relationships/slide" Target="/ppt/slides/slide5.xml" Id="Ra10124024c6e45a7" /><Relationship Type="http://schemas.openxmlformats.org/officeDocument/2006/relationships/slide" Target="/ppt/slides/slide6.xml" Id="R58fba7e899d944f7" /><Relationship Type="http://schemas.openxmlformats.org/officeDocument/2006/relationships/slide" Target="/ppt/slides/slide7.xml" Id="Ra7894c2cfc7c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f2506224e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670a829a746ea" /><Relationship Type="http://schemas.openxmlformats.org/officeDocument/2006/relationships/theme" Target="/ppt/slideMasters/theme/theme1.xml" Id="R36e491832c85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670a829a7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4fa606bcb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6fc525d6e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39127020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7ae02290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b619d0aac48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d3d8205184f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16ae090824e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13 837 180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4 499 865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COCO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HOLSTHENRIKSEN INVEST AS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BERGSPREKKEN HOLDING AS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NORDMANN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