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92aa226b9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03fde973b46de"/>
  </p:sldMasterIdLst>
  <p:sldIdLst>
    <p:sldId xmlns:r="http://schemas.openxmlformats.org/officeDocument/2006/relationships" id="256" r:id="R120194caa15c432f"/>
    <p:sldId xmlns:r="http://schemas.openxmlformats.org/officeDocument/2006/relationships" id="257" r:id="R2f4e876572274348"/>
    <p:sldId xmlns:r="http://schemas.openxmlformats.org/officeDocument/2006/relationships" id="258" r:id="Rf22875a8e0ac476b"/>
    <p:sldId xmlns:r="http://schemas.openxmlformats.org/officeDocument/2006/relationships" id="259" r:id="R7eea36b699234184"/>
    <p:sldId xmlns:r="http://schemas.openxmlformats.org/officeDocument/2006/relationships" id="260" r:id="R26049c470c994128"/>
    <p:sldId xmlns:r="http://schemas.openxmlformats.org/officeDocument/2006/relationships" id="261" r:id="R95beabc0efcb4744"/>
    <p:sldId xmlns:r="http://schemas.openxmlformats.org/officeDocument/2006/relationships" id="262" r:id="R7a72227ab934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03fde973b46de" /><Relationship Type="http://schemas.openxmlformats.org/officeDocument/2006/relationships/slide" Target="/ppt/slides/slide1.xml" Id="R120194caa15c432f" /><Relationship Type="http://schemas.openxmlformats.org/officeDocument/2006/relationships/slide" Target="/ppt/slides/slide2.xml" Id="R2f4e876572274348" /><Relationship Type="http://schemas.openxmlformats.org/officeDocument/2006/relationships/slide" Target="/ppt/slides/slide3.xml" Id="Rf22875a8e0ac476b" /><Relationship Type="http://schemas.openxmlformats.org/officeDocument/2006/relationships/slide" Target="/ppt/slides/slide4.xml" Id="R7eea36b699234184" /><Relationship Type="http://schemas.openxmlformats.org/officeDocument/2006/relationships/slide" Target="/ppt/slides/slide5.xml" Id="R26049c470c994128" /><Relationship Type="http://schemas.openxmlformats.org/officeDocument/2006/relationships/slide" Target="/ppt/slides/slide6.xml" Id="R95beabc0efcb4744" /><Relationship Type="http://schemas.openxmlformats.org/officeDocument/2006/relationships/slide" Target="/ppt/slides/slide7.xml" Id="R7a72227ab934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997309723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00de21fb6492e" /><Relationship Type="http://schemas.openxmlformats.org/officeDocument/2006/relationships/theme" Target="/ppt/slideMasters/theme/theme1.xml" Id="R6c5b6adbbb89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00de21fb6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4409ae9e8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47214cea1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9a3fa3522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dcf6b268c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1c6920a00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88d56597248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999667b3045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13 068 138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HOLDING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ZOLA HOLDING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NICOB HOLDING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ELEFANT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STANLEY INVEST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