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84b18c07e64b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c94c7d71a470c"/>
  </p:sldMasterIdLst>
  <p:sldIdLst>
    <p:sldId xmlns:r="http://schemas.openxmlformats.org/officeDocument/2006/relationships" id="256" r:id="R213fa003789844cf"/>
    <p:sldId xmlns:r="http://schemas.openxmlformats.org/officeDocument/2006/relationships" id="257" r:id="R1661fd624fb94a11"/>
    <p:sldId xmlns:r="http://schemas.openxmlformats.org/officeDocument/2006/relationships" id="258" r:id="Ra36501034495499b"/>
    <p:sldId xmlns:r="http://schemas.openxmlformats.org/officeDocument/2006/relationships" id="259" r:id="R2985bc2c2951424d"/>
    <p:sldId xmlns:r="http://schemas.openxmlformats.org/officeDocument/2006/relationships" id="260" r:id="R2a4db747e0f84639"/>
    <p:sldId xmlns:r="http://schemas.openxmlformats.org/officeDocument/2006/relationships" id="261" r:id="R49f81ce5efd04844"/>
    <p:sldId xmlns:r="http://schemas.openxmlformats.org/officeDocument/2006/relationships" id="262" r:id="Rb39eb3e23149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c94c7d71a470c" /><Relationship Type="http://schemas.openxmlformats.org/officeDocument/2006/relationships/slide" Target="/ppt/slides/slide1.xml" Id="R213fa003789844cf" /><Relationship Type="http://schemas.openxmlformats.org/officeDocument/2006/relationships/slide" Target="/ppt/slides/slide2.xml" Id="R1661fd624fb94a11" /><Relationship Type="http://schemas.openxmlformats.org/officeDocument/2006/relationships/slide" Target="/ppt/slides/slide3.xml" Id="Ra36501034495499b" /><Relationship Type="http://schemas.openxmlformats.org/officeDocument/2006/relationships/slide" Target="/ppt/slides/slide4.xml" Id="R2985bc2c2951424d" /><Relationship Type="http://schemas.openxmlformats.org/officeDocument/2006/relationships/slide" Target="/ppt/slides/slide5.xml" Id="R2a4db747e0f84639" /><Relationship Type="http://schemas.openxmlformats.org/officeDocument/2006/relationships/slide" Target="/ppt/slides/slide6.xml" Id="R49f81ce5efd04844" /><Relationship Type="http://schemas.openxmlformats.org/officeDocument/2006/relationships/slide" Target="/ppt/slides/slide7.xml" Id="Rb39eb3e23149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a2698d84647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3efaf02874056" /><Relationship Type="http://schemas.openxmlformats.org/officeDocument/2006/relationships/theme" Target="/ppt/slideMasters/theme/theme1.xml" Id="R59c0085d5e8345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3efaf0287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6e902614d4d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b6a88812b48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dec7cd36a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4e1c87e0c47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319360e5d45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f3218c98545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e467d5d37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13 061 419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13 062 998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4 AS  –  72,5 %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NICOB HOLDING AS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FOSSIL INVEST AS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FELLESINVEST 4 AS  –  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AGITO INVEST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