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db4015498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cdcfc25d74ccb"/>
  </p:sldMasterIdLst>
  <p:sldIdLst>
    <p:sldId xmlns:r="http://schemas.openxmlformats.org/officeDocument/2006/relationships" id="256" r:id="Ra7550d9180504285"/>
    <p:sldId xmlns:r="http://schemas.openxmlformats.org/officeDocument/2006/relationships" id="257" r:id="R3e6cdf0f8a9e4b4b"/>
    <p:sldId xmlns:r="http://schemas.openxmlformats.org/officeDocument/2006/relationships" id="258" r:id="R276cc89362ac4ff7"/>
    <p:sldId xmlns:r="http://schemas.openxmlformats.org/officeDocument/2006/relationships" id="259" r:id="Rae658012912b43dc"/>
    <p:sldId xmlns:r="http://schemas.openxmlformats.org/officeDocument/2006/relationships" id="260" r:id="Rb22c2a82ee05498c"/>
    <p:sldId xmlns:r="http://schemas.openxmlformats.org/officeDocument/2006/relationships" id="261" r:id="R1c113195bf0a40bc"/>
    <p:sldId xmlns:r="http://schemas.openxmlformats.org/officeDocument/2006/relationships" id="262" r:id="R70ac30193e93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cdcfc25d74ccb" /><Relationship Type="http://schemas.openxmlformats.org/officeDocument/2006/relationships/slide" Target="/ppt/slides/slide1.xml" Id="Ra7550d9180504285" /><Relationship Type="http://schemas.openxmlformats.org/officeDocument/2006/relationships/slide" Target="/ppt/slides/slide2.xml" Id="R3e6cdf0f8a9e4b4b" /><Relationship Type="http://schemas.openxmlformats.org/officeDocument/2006/relationships/slide" Target="/ppt/slides/slide3.xml" Id="R276cc89362ac4ff7" /><Relationship Type="http://schemas.openxmlformats.org/officeDocument/2006/relationships/slide" Target="/ppt/slides/slide4.xml" Id="Rae658012912b43dc" /><Relationship Type="http://schemas.openxmlformats.org/officeDocument/2006/relationships/slide" Target="/ppt/slides/slide5.xml" Id="Rb22c2a82ee05498c" /><Relationship Type="http://schemas.openxmlformats.org/officeDocument/2006/relationships/slide" Target="/ppt/slides/slide6.xml" Id="R1c113195bf0a40bc" /><Relationship Type="http://schemas.openxmlformats.org/officeDocument/2006/relationships/slide" Target="/ppt/slides/slide7.xml" Id="R70ac30193e93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60149c916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a99010d64dd3" /><Relationship Type="http://schemas.openxmlformats.org/officeDocument/2006/relationships/theme" Target="/ppt/slideMasters/theme/theme1.xml" Id="Rbbcdf2e49265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5a99010d6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8ffe5fe9846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7e97a5b5642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f09015ca3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511412aab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b9c0fcb31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48e77a97a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dc269834f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1-2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1-2 TRE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16 341 156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534 563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452 793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5 494 783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CHO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LEDANG STIG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1613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1-2 TRE AS</a:t>
            </a:r>
          </a:p>
        </p:txBody>
      </p:sp>
    </p:spTree>
  </p:cSld>
  <p:clrMapOvr>
    <a:masterClrMapping xmlns:a="http://schemas.openxmlformats.org/drawingml/2006/main"/>
  </p:clrMapOvr>
</p:sld>
</file>