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5518b0732e45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1de2fff1c44059"/>
  </p:sldMasterIdLst>
  <p:sldIdLst>
    <p:sldId xmlns:r="http://schemas.openxmlformats.org/officeDocument/2006/relationships" id="256" r:id="Rbe6fc3e47106499b"/>
    <p:sldId xmlns:r="http://schemas.openxmlformats.org/officeDocument/2006/relationships" id="257" r:id="Rb3296a4830f24689"/>
    <p:sldId xmlns:r="http://schemas.openxmlformats.org/officeDocument/2006/relationships" id="258" r:id="Ra8020bada6224cbb"/>
    <p:sldId xmlns:r="http://schemas.openxmlformats.org/officeDocument/2006/relationships" id="259" r:id="R2875080e18314536"/>
    <p:sldId xmlns:r="http://schemas.openxmlformats.org/officeDocument/2006/relationships" id="260" r:id="R692f17fffa044cbd"/>
    <p:sldId xmlns:r="http://schemas.openxmlformats.org/officeDocument/2006/relationships" id="261" r:id="Rebf9acde119944d8"/>
    <p:sldId xmlns:r="http://schemas.openxmlformats.org/officeDocument/2006/relationships" id="262" r:id="R9220d3d2f6eb4f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1de2fff1c44059" /><Relationship Type="http://schemas.openxmlformats.org/officeDocument/2006/relationships/slide" Target="/ppt/slides/slide1.xml" Id="Rbe6fc3e47106499b" /><Relationship Type="http://schemas.openxmlformats.org/officeDocument/2006/relationships/slide" Target="/ppt/slides/slide2.xml" Id="Rb3296a4830f24689" /><Relationship Type="http://schemas.openxmlformats.org/officeDocument/2006/relationships/slide" Target="/ppt/slides/slide3.xml" Id="Ra8020bada6224cbb" /><Relationship Type="http://schemas.openxmlformats.org/officeDocument/2006/relationships/slide" Target="/ppt/slides/slide4.xml" Id="R2875080e18314536" /><Relationship Type="http://schemas.openxmlformats.org/officeDocument/2006/relationships/slide" Target="/ppt/slides/slide5.xml" Id="R692f17fffa044cbd" /><Relationship Type="http://schemas.openxmlformats.org/officeDocument/2006/relationships/slide" Target="/ppt/slides/slide6.xml" Id="Rebf9acde119944d8" /><Relationship Type="http://schemas.openxmlformats.org/officeDocument/2006/relationships/slide" Target="/ppt/slides/slide7.xml" Id="R9220d3d2f6eb4f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41020e51f94b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ef41833064d9e" /><Relationship Type="http://schemas.openxmlformats.org/officeDocument/2006/relationships/theme" Target="/ppt/slideMasters/theme/theme1.xml" Id="R793e162d697b4a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fef41833064d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33cddb63f44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03ee6dabb4f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c3b0e37f74b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012432def4c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060f66c9840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1929cb55141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2162943f54e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1-2 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1-2 TRE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16 341 156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534 563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452 793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1 917 347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5 494 783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CHO AS  –  72,1 %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LEDANG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BAGRON HOLDING AS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Oredalsveien 127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1613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925 337 498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