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e21794c6940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7e3a8ab894013"/>
  </p:sldMasterIdLst>
  <p:sldIdLst>
    <p:sldId xmlns:r="http://schemas.openxmlformats.org/officeDocument/2006/relationships" id="256" r:id="R0bc090611af244b3"/>
    <p:sldId xmlns:r="http://schemas.openxmlformats.org/officeDocument/2006/relationships" id="257" r:id="R5ed08bdc444e48b4"/>
    <p:sldId xmlns:r="http://schemas.openxmlformats.org/officeDocument/2006/relationships" id="258" r:id="R2ffa20f140b6422f"/>
    <p:sldId xmlns:r="http://schemas.openxmlformats.org/officeDocument/2006/relationships" id="259" r:id="R98f9389c03ed493c"/>
    <p:sldId xmlns:r="http://schemas.openxmlformats.org/officeDocument/2006/relationships" id="260" r:id="R72afd1b76495451f"/>
    <p:sldId xmlns:r="http://schemas.openxmlformats.org/officeDocument/2006/relationships" id="261" r:id="Rbe1f5970face469e"/>
    <p:sldId xmlns:r="http://schemas.openxmlformats.org/officeDocument/2006/relationships" id="262" r:id="R15c57e885bcc4e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7e3a8ab894013" /><Relationship Type="http://schemas.openxmlformats.org/officeDocument/2006/relationships/slide" Target="/ppt/slides/slide1.xml" Id="R0bc090611af244b3" /><Relationship Type="http://schemas.openxmlformats.org/officeDocument/2006/relationships/slide" Target="/ppt/slides/slide2.xml" Id="R5ed08bdc444e48b4" /><Relationship Type="http://schemas.openxmlformats.org/officeDocument/2006/relationships/slide" Target="/ppt/slides/slide3.xml" Id="R2ffa20f140b6422f" /><Relationship Type="http://schemas.openxmlformats.org/officeDocument/2006/relationships/slide" Target="/ppt/slides/slide4.xml" Id="R98f9389c03ed493c" /><Relationship Type="http://schemas.openxmlformats.org/officeDocument/2006/relationships/slide" Target="/ppt/slides/slide5.xml" Id="R72afd1b76495451f" /><Relationship Type="http://schemas.openxmlformats.org/officeDocument/2006/relationships/slide" Target="/ppt/slides/slide6.xml" Id="Rbe1f5970face469e" /><Relationship Type="http://schemas.openxmlformats.org/officeDocument/2006/relationships/slide" Target="/ppt/slides/slide7.xml" Id="R15c57e885bcc4e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e4236451a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afafd127e4a4d" /><Relationship Type="http://schemas.openxmlformats.org/officeDocument/2006/relationships/theme" Target="/ppt/slideMasters/theme/theme1.xml" Id="R829a2dc9655c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afafd127e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77b1b11d34a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a919553e140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f59d15334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e0e569c4c4b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cea9279be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2d021d34448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e1050fe39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STORASUND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1 073 580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9 586 707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STORESUND ENGINEERING SERVICES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STORASUND AS</a:t>
            </a:r>
          </a:p>
        </p:txBody>
      </p:sp>
    </p:spTree>
  </p:cSld>
  <p:clrMapOvr>
    <a:masterClrMapping xmlns:a="http://schemas.openxmlformats.org/drawingml/2006/main"/>
  </p:clrMapOvr>
</p:sld>
</file>