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165a8fdaf444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1c6dce60cd487c"/>
  </p:sldMasterIdLst>
  <p:sldIdLst>
    <p:sldId xmlns:r="http://schemas.openxmlformats.org/officeDocument/2006/relationships" id="256" r:id="R7b7a5d230388416d"/>
    <p:sldId xmlns:r="http://schemas.openxmlformats.org/officeDocument/2006/relationships" id="257" r:id="R1cc740eb44804bd4"/>
    <p:sldId xmlns:r="http://schemas.openxmlformats.org/officeDocument/2006/relationships" id="258" r:id="Rc1472deab1fd4a33"/>
    <p:sldId xmlns:r="http://schemas.openxmlformats.org/officeDocument/2006/relationships" id="259" r:id="R6251756011b44df7"/>
    <p:sldId xmlns:r="http://schemas.openxmlformats.org/officeDocument/2006/relationships" id="260" r:id="Rcfcb0600f6c64f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c6dce60cd487c" /><Relationship Type="http://schemas.openxmlformats.org/officeDocument/2006/relationships/slide" Target="/ppt/slides/slide1.xml" Id="R7b7a5d230388416d" /><Relationship Type="http://schemas.openxmlformats.org/officeDocument/2006/relationships/slide" Target="/ppt/slides/slide2.xml" Id="R1cc740eb44804bd4" /><Relationship Type="http://schemas.openxmlformats.org/officeDocument/2006/relationships/slide" Target="/ppt/slides/slide3.xml" Id="Rc1472deab1fd4a33" /><Relationship Type="http://schemas.openxmlformats.org/officeDocument/2006/relationships/slide" Target="/ppt/slides/slide4.xml" Id="R6251756011b44df7" /><Relationship Type="http://schemas.openxmlformats.org/officeDocument/2006/relationships/slide" Target="/ppt/slides/slide5.xml" Id="Rcfcb0600f6c64f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9bc5c8228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c0270d204290" /><Relationship Type="http://schemas.openxmlformats.org/officeDocument/2006/relationships/theme" Target="/ppt/slideMasters/theme/theme1.xml" Id="R56919611f43e48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18c0270d2042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a91d8be1145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3c0f8b47241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34bdd587f4d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82ea5a0724f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9a39d57ab44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BARELY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