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08f56e171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be58ac09f14115"/>
  </p:sldMasterIdLst>
  <p:sldIdLst>
    <p:sldId xmlns:r="http://schemas.openxmlformats.org/officeDocument/2006/relationships" id="256" r:id="R0fcbb5aefea2417a"/>
    <p:sldId xmlns:r="http://schemas.openxmlformats.org/officeDocument/2006/relationships" id="257" r:id="R3c518f7c543d47e6"/>
    <p:sldId xmlns:r="http://schemas.openxmlformats.org/officeDocument/2006/relationships" id="258" r:id="Rbc67bac790574a6d"/>
    <p:sldId xmlns:r="http://schemas.openxmlformats.org/officeDocument/2006/relationships" id="259" r:id="R65cb29b3716844d6"/>
    <p:sldId xmlns:r="http://schemas.openxmlformats.org/officeDocument/2006/relationships" id="260" r:id="R5ca29e00b6304bc3"/>
    <p:sldId xmlns:r="http://schemas.openxmlformats.org/officeDocument/2006/relationships" id="261" r:id="Ra6d3219b0290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e58ac09f14115" /><Relationship Type="http://schemas.openxmlformats.org/officeDocument/2006/relationships/slide" Target="/ppt/slides/slide1.xml" Id="R0fcbb5aefea2417a" /><Relationship Type="http://schemas.openxmlformats.org/officeDocument/2006/relationships/slide" Target="/ppt/slides/slide2.xml" Id="R3c518f7c543d47e6" /><Relationship Type="http://schemas.openxmlformats.org/officeDocument/2006/relationships/slide" Target="/ppt/slides/slide3.xml" Id="Rbc67bac790574a6d" /><Relationship Type="http://schemas.openxmlformats.org/officeDocument/2006/relationships/slide" Target="/ppt/slides/slide4.xml" Id="R65cb29b3716844d6" /><Relationship Type="http://schemas.openxmlformats.org/officeDocument/2006/relationships/slide" Target="/ppt/slides/slide5.xml" Id="R5ca29e00b6304bc3" /><Relationship Type="http://schemas.openxmlformats.org/officeDocument/2006/relationships/slide" Target="/ppt/slides/slide6.xml" Id="Ra6d3219b0290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5c26010f344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bda428084817" /><Relationship Type="http://schemas.openxmlformats.org/officeDocument/2006/relationships/theme" Target="/ppt/slideMasters/theme/theme1.xml" Id="Ra37662fa09f5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8bda42808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fa8ab174f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f6b76e16f44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a995cd88546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90b48c2ae4c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f0b54a5e347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ff992734f4d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