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2fd59c51fb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980ae2eca24abe"/>
  </p:sldMasterIdLst>
  <p:sldIdLst>
    <p:sldId xmlns:r="http://schemas.openxmlformats.org/officeDocument/2006/relationships" id="256" r:id="R525eb7f764a14800"/>
    <p:sldId xmlns:r="http://schemas.openxmlformats.org/officeDocument/2006/relationships" id="257" r:id="R80d75a2f1b6a40c2"/>
    <p:sldId xmlns:r="http://schemas.openxmlformats.org/officeDocument/2006/relationships" id="258" r:id="R270afaa506644155"/>
    <p:sldId xmlns:r="http://schemas.openxmlformats.org/officeDocument/2006/relationships" id="259" r:id="Rd95dad77b40043e4"/>
    <p:sldId xmlns:r="http://schemas.openxmlformats.org/officeDocument/2006/relationships" id="260" r:id="Rb7d19894baec44d3"/>
    <p:sldId xmlns:r="http://schemas.openxmlformats.org/officeDocument/2006/relationships" id="261" r:id="R16616b950d3b4780"/>
    <p:sldId xmlns:r="http://schemas.openxmlformats.org/officeDocument/2006/relationships" id="262" r:id="R9bb53e8aaf7a4c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80ae2eca24abe" /><Relationship Type="http://schemas.openxmlformats.org/officeDocument/2006/relationships/slide" Target="/ppt/slides/slide1.xml" Id="R525eb7f764a14800" /><Relationship Type="http://schemas.openxmlformats.org/officeDocument/2006/relationships/slide" Target="/ppt/slides/slide2.xml" Id="R80d75a2f1b6a40c2" /><Relationship Type="http://schemas.openxmlformats.org/officeDocument/2006/relationships/slide" Target="/ppt/slides/slide3.xml" Id="R270afaa506644155" /><Relationship Type="http://schemas.openxmlformats.org/officeDocument/2006/relationships/slide" Target="/ppt/slides/slide4.xml" Id="Rd95dad77b40043e4" /><Relationship Type="http://schemas.openxmlformats.org/officeDocument/2006/relationships/slide" Target="/ppt/slides/slide5.xml" Id="Rb7d19894baec44d3" /><Relationship Type="http://schemas.openxmlformats.org/officeDocument/2006/relationships/slide" Target="/ppt/slides/slide6.xml" Id="R16616b950d3b4780" /><Relationship Type="http://schemas.openxmlformats.org/officeDocument/2006/relationships/slide" Target="/ppt/slides/slide7.xml" Id="R9bb53e8aaf7a4c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e7a4f18cb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58c56ceea4771" /><Relationship Type="http://schemas.openxmlformats.org/officeDocument/2006/relationships/theme" Target="/ppt/slideMasters/theme/theme1.xml" Id="R3910a37cad2e4a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c58c56ceea47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d9cc5f6e749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7207e7da7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ebd4b5bf4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36730f8c543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ab6dcb78040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ca1e3a9234a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cf837bb89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MOBY SANERINGSSERVICE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MOBY SANERINGSSERVICE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MOBY SANERINGSSERVICE AS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MOBY SANERINGSSERVICE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MOBY SANERINGSSERVICE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MOBY SANERINGSSERVICE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6 260 732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1 057 114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5 276 851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MOBY SANERINGSSERVICE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MOBY SANERINGSSERVICE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Moumgaten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1658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925 336 882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MOBY SANERINGSSERVICE AS</a:t>
            </a:r>
          </a:p>
        </p:txBody>
      </p:sp>
    </p:spTree>
  </p:cSld>
  <p:clrMapOvr>
    <a:masterClrMapping xmlns:a="http://schemas.openxmlformats.org/drawingml/2006/main"/>
  </p:clrMapOvr>
</p:sld>
</file>