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c9ed3a478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5c9131fb1d4b12"/>
  </p:sldMasterIdLst>
  <p:sldIdLst>
    <p:sldId xmlns:r="http://schemas.openxmlformats.org/officeDocument/2006/relationships" id="256" r:id="Rdae2ac85430541fc"/>
    <p:sldId xmlns:r="http://schemas.openxmlformats.org/officeDocument/2006/relationships" id="257" r:id="R52fdc20cfb624ca4"/>
    <p:sldId xmlns:r="http://schemas.openxmlformats.org/officeDocument/2006/relationships" id="258" r:id="R47821a07afc44be8"/>
    <p:sldId xmlns:r="http://schemas.openxmlformats.org/officeDocument/2006/relationships" id="259" r:id="R36e1400300134c02"/>
    <p:sldId xmlns:r="http://schemas.openxmlformats.org/officeDocument/2006/relationships" id="260" r:id="R4e2cbba98f304413"/>
    <p:sldId xmlns:r="http://schemas.openxmlformats.org/officeDocument/2006/relationships" id="261" r:id="Ra4fedd35b0b44b1c"/>
    <p:sldId xmlns:r="http://schemas.openxmlformats.org/officeDocument/2006/relationships" id="262" r:id="R32d5f44721cb47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c9131fb1d4b12" /><Relationship Type="http://schemas.openxmlformats.org/officeDocument/2006/relationships/slide" Target="/ppt/slides/slide1.xml" Id="Rdae2ac85430541fc" /><Relationship Type="http://schemas.openxmlformats.org/officeDocument/2006/relationships/slide" Target="/ppt/slides/slide2.xml" Id="R52fdc20cfb624ca4" /><Relationship Type="http://schemas.openxmlformats.org/officeDocument/2006/relationships/slide" Target="/ppt/slides/slide3.xml" Id="R47821a07afc44be8" /><Relationship Type="http://schemas.openxmlformats.org/officeDocument/2006/relationships/slide" Target="/ppt/slides/slide4.xml" Id="R36e1400300134c02" /><Relationship Type="http://schemas.openxmlformats.org/officeDocument/2006/relationships/slide" Target="/ppt/slides/slide5.xml" Id="R4e2cbba98f304413" /><Relationship Type="http://schemas.openxmlformats.org/officeDocument/2006/relationships/slide" Target="/ppt/slides/slide6.xml" Id="Ra4fedd35b0b44b1c" /><Relationship Type="http://schemas.openxmlformats.org/officeDocument/2006/relationships/slide" Target="/ppt/slides/slide7.xml" Id="R32d5f44721cb47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acfc37902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8708a19364f3a" /><Relationship Type="http://schemas.openxmlformats.org/officeDocument/2006/relationships/theme" Target="/ppt/slideMasters/theme/theme1.xml" Id="Rb5043a26316c49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28708a19364f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0799686eb49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09ed1f1f94d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cb4acb31d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689b3c55142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2da33ccf24e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4fa1ced0744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4e4d94e3249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JMH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2 508 685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MORKEN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Sunndalsvegen 1162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925 336 491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JMH AS</a:t>
            </a:r>
          </a:p>
        </p:txBody>
      </p:sp>
    </p:spTree>
  </p:cSld>
  <p:clrMapOvr>
    <a:masterClrMapping xmlns:a="http://schemas.openxmlformats.org/drawingml/2006/main"/>
  </p:clrMapOvr>
</p:sld>
</file>