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4dec001cf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e3081ca1b4ab1"/>
  </p:sldMasterIdLst>
  <p:sldIdLst>
    <p:sldId xmlns:r="http://schemas.openxmlformats.org/officeDocument/2006/relationships" id="256" r:id="R59741aeffdac43f2"/>
    <p:sldId xmlns:r="http://schemas.openxmlformats.org/officeDocument/2006/relationships" id="257" r:id="Rf7d1aaf0e84549b5"/>
    <p:sldId xmlns:r="http://schemas.openxmlformats.org/officeDocument/2006/relationships" id="258" r:id="Rd97b339c988c494b"/>
    <p:sldId xmlns:r="http://schemas.openxmlformats.org/officeDocument/2006/relationships" id="259" r:id="Re06311cbe74d4747"/>
    <p:sldId xmlns:r="http://schemas.openxmlformats.org/officeDocument/2006/relationships" id="260" r:id="Re961e4d514f64d7b"/>
    <p:sldId xmlns:r="http://schemas.openxmlformats.org/officeDocument/2006/relationships" id="261" r:id="R49f25ef2fa494da2"/>
    <p:sldId xmlns:r="http://schemas.openxmlformats.org/officeDocument/2006/relationships" id="262" r:id="R3dde2e07ef0b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e3081ca1b4ab1" /><Relationship Type="http://schemas.openxmlformats.org/officeDocument/2006/relationships/slide" Target="/ppt/slides/slide1.xml" Id="R59741aeffdac43f2" /><Relationship Type="http://schemas.openxmlformats.org/officeDocument/2006/relationships/slide" Target="/ppt/slides/slide2.xml" Id="Rf7d1aaf0e84549b5" /><Relationship Type="http://schemas.openxmlformats.org/officeDocument/2006/relationships/slide" Target="/ppt/slides/slide3.xml" Id="Rd97b339c988c494b" /><Relationship Type="http://schemas.openxmlformats.org/officeDocument/2006/relationships/slide" Target="/ppt/slides/slide4.xml" Id="Re06311cbe74d4747" /><Relationship Type="http://schemas.openxmlformats.org/officeDocument/2006/relationships/slide" Target="/ppt/slides/slide5.xml" Id="Re961e4d514f64d7b" /><Relationship Type="http://schemas.openxmlformats.org/officeDocument/2006/relationships/slide" Target="/ppt/slides/slide6.xml" Id="R49f25ef2fa494da2" /><Relationship Type="http://schemas.openxmlformats.org/officeDocument/2006/relationships/slide" Target="/ppt/slides/slide7.xml" Id="R3dde2e07ef0b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d189877b0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216b864e84917" /><Relationship Type="http://schemas.openxmlformats.org/officeDocument/2006/relationships/theme" Target="/ppt/slideMasters/theme/theme1.xml" Id="R8b3858d0b28f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216b864e8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46eefea76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9450e86f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b4e5b444f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257503dc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ba09f676045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aa824f22e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7ae98f3d644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HØIE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 NÆRINGSPARK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8 077 923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11 311 701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60 562 567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HILLEGARN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