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4be165a09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74efd953f48a7"/>
  </p:sldMasterIdLst>
  <p:sldIdLst>
    <p:sldId xmlns:r="http://schemas.openxmlformats.org/officeDocument/2006/relationships" id="256" r:id="R0209d966ca4544f4"/>
    <p:sldId xmlns:r="http://schemas.openxmlformats.org/officeDocument/2006/relationships" id="257" r:id="Ra7a73d260f15419f"/>
    <p:sldId xmlns:r="http://schemas.openxmlformats.org/officeDocument/2006/relationships" id="258" r:id="R2f73481c90c349be"/>
    <p:sldId xmlns:r="http://schemas.openxmlformats.org/officeDocument/2006/relationships" id="259" r:id="R45c8170d0c5342a2"/>
    <p:sldId xmlns:r="http://schemas.openxmlformats.org/officeDocument/2006/relationships" id="260" r:id="R58656364d7bb49d6"/>
    <p:sldId xmlns:r="http://schemas.openxmlformats.org/officeDocument/2006/relationships" id="261" r:id="R5f71cc85bb8e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74efd953f48a7" /><Relationship Type="http://schemas.openxmlformats.org/officeDocument/2006/relationships/slide" Target="/ppt/slides/slide1.xml" Id="R0209d966ca4544f4" /><Relationship Type="http://schemas.openxmlformats.org/officeDocument/2006/relationships/slide" Target="/ppt/slides/slide2.xml" Id="Ra7a73d260f15419f" /><Relationship Type="http://schemas.openxmlformats.org/officeDocument/2006/relationships/slide" Target="/ppt/slides/slide3.xml" Id="R2f73481c90c349be" /><Relationship Type="http://schemas.openxmlformats.org/officeDocument/2006/relationships/slide" Target="/ppt/slides/slide4.xml" Id="R45c8170d0c5342a2" /><Relationship Type="http://schemas.openxmlformats.org/officeDocument/2006/relationships/slide" Target="/ppt/slides/slide5.xml" Id="R58656364d7bb49d6" /><Relationship Type="http://schemas.openxmlformats.org/officeDocument/2006/relationships/slide" Target="/ppt/slides/slide6.xml" Id="R5f71cc85bb8e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824d5eb8d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60065c20d48d2" /><Relationship Type="http://schemas.openxmlformats.org/officeDocument/2006/relationships/theme" Target="/ppt/slideMasters/theme/theme1.xml" Id="Rbf3136f2d263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60065c20d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1de77b5a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db9cd1a10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9e397d8db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9b7d039e6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769efb53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9bd5be694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INNVOCORE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INNVOCORE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INNVOCORE AS</a:t>
            </a:r>
          </a:p>
        </p:txBody>
      </p:sp>
    </p:spTree>
  </p:cSld>
  <p:clrMapOvr>
    <a:masterClrMapping xmlns:a="http://schemas.openxmlformats.org/drawingml/2006/main"/>
  </p:clrMapOvr>
</p:sld>
</file>