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974d9c6be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7b607b25554b11"/>
  </p:sldMasterIdLst>
  <p:sldIdLst>
    <p:sldId xmlns:r="http://schemas.openxmlformats.org/officeDocument/2006/relationships" id="256" r:id="Rae9573c27784408c"/>
    <p:sldId xmlns:r="http://schemas.openxmlformats.org/officeDocument/2006/relationships" id="257" r:id="Rbbeff3a9249048ef"/>
    <p:sldId xmlns:r="http://schemas.openxmlformats.org/officeDocument/2006/relationships" id="258" r:id="R956838b3bc264265"/>
    <p:sldId xmlns:r="http://schemas.openxmlformats.org/officeDocument/2006/relationships" id="259" r:id="R4836501ac7194f5c"/>
    <p:sldId xmlns:r="http://schemas.openxmlformats.org/officeDocument/2006/relationships" id="260" r:id="R2f8975c1221a4023"/>
    <p:sldId xmlns:r="http://schemas.openxmlformats.org/officeDocument/2006/relationships" id="261" r:id="Re8bb27b5d1614eca"/>
    <p:sldId xmlns:r="http://schemas.openxmlformats.org/officeDocument/2006/relationships" id="262" r:id="R24474968a29e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b607b25554b11" /><Relationship Type="http://schemas.openxmlformats.org/officeDocument/2006/relationships/slide" Target="/ppt/slides/slide1.xml" Id="Rae9573c27784408c" /><Relationship Type="http://schemas.openxmlformats.org/officeDocument/2006/relationships/slide" Target="/ppt/slides/slide2.xml" Id="Rbbeff3a9249048ef" /><Relationship Type="http://schemas.openxmlformats.org/officeDocument/2006/relationships/slide" Target="/ppt/slides/slide3.xml" Id="R956838b3bc264265" /><Relationship Type="http://schemas.openxmlformats.org/officeDocument/2006/relationships/slide" Target="/ppt/slides/slide4.xml" Id="R4836501ac7194f5c" /><Relationship Type="http://schemas.openxmlformats.org/officeDocument/2006/relationships/slide" Target="/ppt/slides/slide5.xml" Id="R2f8975c1221a4023" /><Relationship Type="http://schemas.openxmlformats.org/officeDocument/2006/relationships/slide" Target="/ppt/slides/slide6.xml" Id="Re8bb27b5d1614eca" /><Relationship Type="http://schemas.openxmlformats.org/officeDocument/2006/relationships/slide" Target="/ppt/slides/slide7.xml" Id="R24474968a29e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8441dc778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a27971e8e4fb2" /><Relationship Type="http://schemas.openxmlformats.org/officeDocument/2006/relationships/theme" Target="/ppt/slideMasters/theme/theme1.xml" Id="Re78c0bb8cf16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a27971e8e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5a90a8cf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5ee505e5846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5b9c2b0645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fa99e6988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bef9e9857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76d523783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b16ecbf77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KJÆR FIBER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FIBER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6 911 794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576 567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3 575 156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4 404 569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MARTIN AARSTEN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mkjaaer@gmail.com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925 333 816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 FIBER AS</a:t>
            </a:r>
          </a:p>
        </p:txBody>
      </p:sp>
    </p:spTree>
  </p:cSld>
  <p:clrMapOvr>
    <a:masterClrMapping xmlns:a="http://schemas.openxmlformats.org/drawingml/2006/main"/>
  </p:clrMapOvr>
</p:sld>
</file>