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fc6a3b181b4f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30b083fa7b4c7e"/>
  </p:sldMasterIdLst>
  <p:sldIdLst>
    <p:sldId xmlns:r="http://schemas.openxmlformats.org/officeDocument/2006/relationships" id="256" r:id="Rd789f88179284da8"/>
    <p:sldId xmlns:r="http://schemas.openxmlformats.org/officeDocument/2006/relationships" id="257" r:id="Ra643035d565c4d53"/>
    <p:sldId xmlns:r="http://schemas.openxmlformats.org/officeDocument/2006/relationships" id="258" r:id="R535de845e5894f67"/>
    <p:sldId xmlns:r="http://schemas.openxmlformats.org/officeDocument/2006/relationships" id="259" r:id="R653d6a65a6f34676"/>
    <p:sldId xmlns:r="http://schemas.openxmlformats.org/officeDocument/2006/relationships" id="260" r:id="R2d1d258263404c52"/>
    <p:sldId xmlns:r="http://schemas.openxmlformats.org/officeDocument/2006/relationships" id="261" r:id="Re6d70ab1e86941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30b083fa7b4c7e" /><Relationship Type="http://schemas.openxmlformats.org/officeDocument/2006/relationships/slide" Target="/ppt/slides/slide1.xml" Id="Rd789f88179284da8" /><Relationship Type="http://schemas.openxmlformats.org/officeDocument/2006/relationships/slide" Target="/ppt/slides/slide2.xml" Id="Ra643035d565c4d53" /><Relationship Type="http://schemas.openxmlformats.org/officeDocument/2006/relationships/slide" Target="/ppt/slides/slide3.xml" Id="R535de845e5894f67" /><Relationship Type="http://schemas.openxmlformats.org/officeDocument/2006/relationships/slide" Target="/ppt/slides/slide4.xml" Id="R653d6a65a6f34676" /><Relationship Type="http://schemas.openxmlformats.org/officeDocument/2006/relationships/slide" Target="/ppt/slides/slide5.xml" Id="R2d1d258263404c52" /><Relationship Type="http://schemas.openxmlformats.org/officeDocument/2006/relationships/slide" Target="/ppt/slides/slide6.xml" Id="Re6d70ab1e86941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e604c5d0749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9aedaeb5747b9" /><Relationship Type="http://schemas.openxmlformats.org/officeDocument/2006/relationships/theme" Target="/ppt/slideMasters/theme/theme1.xml" Id="Rdd8ce0726d5a4c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c9aedaeb5747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1b087bdd543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237022f2c47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acf4a4d8e42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c4d37cab54f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0af46ebce47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aff6ba48749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HOUZ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HOUZ INVEST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SALMINEN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Mølnåsen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925 332 135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