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fe1266dcc2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3beb9fad24159"/>
  </p:sldMasterIdLst>
  <p:sldIdLst>
    <p:sldId xmlns:r="http://schemas.openxmlformats.org/officeDocument/2006/relationships" id="256" r:id="R1a500965dd9f4b29"/>
    <p:sldId xmlns:r="http://schemas.openxmlformats.org/officeDocument/2006/relationships" id="257" r:id="Rdab0c2c5a7db400d"/>
    <p:sldId xmlns:r="http://schemas.openxmlformats.org/officeDocument/2006/relationships" id="258" r:id="Rb38c7f8ddac84cad"/>
    <p:sldId xmlns:r="http://schemas.openxmlformats.org/officeDocument/2006/relationships" id="259" r:id="R2985297042744333"/>
    <p:sldId xmlns:r="http://schemas.openxmlformats.org/officeDocument/2006/relationships" id="260" r:id="R309f0e27726c42e0"/>
    <p:sldId xmlns:r="http://schemas.openxmlformats.org/officeDocument/2006/relationships" id="261" r:id="Rc3e2aa9bf2ed47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3beb9fad24159" /><Relationship Type="http://schemas.openxmlformats.org/officeDocument/2006/relationships/slide" Target="/ppt/slides/slide1.xml" Id="R1a500965dd9f4b29" /><Relationship Type="http://schemas.openxmlformats.org/officeDocument/2006/relationships/slide" Target="/ppt/slides/slide2.xml" Id="Rdab0c2c5a7db400d" /><Relationship Type="http://schemas.openxmlformats.org/officeDocument/2006/relationships/slide" Target="/ppt/slides/slide3.xml" Id="Rb38c7f8ddac84cad" /><Relationship Type="http://schemas.openxmlformats.org/officeDocument/2006/relationships/slide" Target="/ppt/slides/slide4.xml" Id="R2985297042744333" /><Relationship Type="http://schemas.openxmlformats.org/officeDocument/2006/relationships/slide" Target="/ppt/slides/slide5.xml" Id="R309f0e27726c42e0" /><Relationship Type="http://schemas.openxmlformats.org/officeDocument/2006/relationships/slide" Target="/ppt/slides/slide6.xml" Id="Rc3e2aa9bf2ed47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17b7e1f68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a12832c0d438e" /><Relationship Type="http://schemas.openxmlformats.org/officeDocument/2006/relationships/theme" Target="/ppt/slideMasters/theme/theme1.xml" Id="R5ed925d8139e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a12832c0d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d8227bf3c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6a1ec6e4a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276bdecc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eb61d35a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6dd1f9d97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11b8d8f1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HEMECH AS ble etablert [år] og holder til i Borre.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HØINES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Alver Gløersens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3184 Borre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925 331 953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HEMECH AS</a:t>
            </a:r>
          </a:p>
        </p:txBody>
      </p:sp>
    </p:spTree>
  </p:cSld>
  <p:clrMapOvr>
    <a:masterClrMapping xmlns:a="http://schemas.openxmlformats.org/drawingml/2006/main"/>
  </p:clrMapOvr>
</p:sld>
</file>