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d86059bc3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b1754fc1c4508"/>
  </p:sldMasterIdLst>
  <p:sldIdLst>
    <p:sldId xmlns:r="http://schemas.openxmlformats.org/officeDocument/2006/relationships" id="256" r:id="R6544cc55eb3342d9"/>
    <p:sldId xmlns:r="http://schemas.openxmlformats.org/officeDocument/2006/relationships" id="257" r:id="R89ff78a50d994325"/>
    <p:sldId xmlns:r="http://schemas.openxmlformats.org/officeDocument/2006/relationships" id="258" r:id="R64244acb88f2474a"/>
    <p:sldId xmlns:r="http://schemas.openxmlformats.org/officeDocument/2006/relationships" id="259" r:id="R03c1127b99144fd5"/>
    <p:sldId xmlns:r="http://schemas.openxmlformats.org/officeDocument/2006/relationships" id="260" r:id="R41de4ccc27ab4b1e"/>
    <p:sldId xmlns:r="http://schemas.openxmlformats.org/officeDocument/2006/relationships" id="261" r:id="R12a590c9b9d248ae"/>
    <p:sldId xmlns:r="http://schemas.openxmlformats.org/officeDocument/2006/relationships" id="262" r:id="Rfe3b07e4dd4b47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b1754fc1c4508" /><Relationship Type="http://schemas.openxmlformats.org/officeDocument/2006/relationships/slide" Target="/ppt/slides/slide1.xml" Id="R6544cc55eb3342d9" /><Relationship Type="http://schemas.openxmlformats.org/officeDocument/2006/relationships/slide" Target="/ppt/slides/slide2.xml" Id="R89ff78a50d994325" /><Relationship Type="http://schemas.openxmlformats.org/officeDocument/2006/relationships/slide" Target="/ppt/slides/slide3.xml" Id="R64244acb88f2474a" /><Relationship Type="http://schemas.openxmlformats.org/officeDocument/2006/relationships/slide" Target="/ppt/slides/slide4.xml" Id="R03c1127b99144fd5" /><Relationship Type="http://schemas.openxmlformats.org/officeDocument/2006/relationships/slide" Target="/ppt/slides/slide5.xml" Id="R41de4ccc27ab4b1e" /><Relationship Type="http://schemas.openxmlformats.org/officeDocument/2006/relationships/slide" Target="/ppt/slides/slide6.xml" Id="R12a590c9b9d248ae" /><Relationship Type="http://schemas.openxmlformats.org/officeDocument/2006/relationships/slide" Target="/ppt/slides/slide7.xml" Id="Rfe3b07e4dd4b47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a0e6583294c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8913d584545da" /><Relationship Type="http://schemas.openxmlformats.org/officeDocument/2006/relationships/theme" Target="/ppt/slideMasters/theme/theme1.xml" Id="R359da17457be49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08913d5845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598c288ce42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baa7abc49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0cadba56e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c8822a28444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849e4b36745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8f3b4e89e41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3f9e07bf5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PETTERSENS GUTTA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PETTERSENS GUTTA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PETTERSENS GUTTA HOLDING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PETTERSENS GUTTA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PETTERSENS GUTTA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PETTERSENS GUTTA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2 233 988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4 655 242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6 917 153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PETTERSENS GUTTA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A&amp;J HOLDING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HANS-OVE TORPER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M.SYVERSEN HOLDING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KROSBY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HAGBY HUSE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K.TØRRES HOLDING AS  –  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PETTERSENS GUTTA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925 331 392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PETTERSENS GUTTA HOLDING AS</a:t>
            </a:r>
          </a:p>
        </p:txBody>
      </p:sp>
    </p:spTree>
  </p:cSld>
  <p:clrMapOvr>
    <a:masterClrMapping xmlns:a="http://schemas.openxmlformats.org/drawingml/2006/main"/>
  </p:clrMapOvr>
</p:sld>
</file>