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d942080cb74f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79ba0e7f32439c"/>
  </p:sldMasterIdLst>
  <p:sldIdLst>
    <p:sldId xmlns:r="http://schemas.openxmlformats.org/officeDocument/2006/relationships" id="256" r:id="R39f83a810dbe483c"/>
    <p:sldId xmlns:r="http://schemas.openxmlformats.org/officeDocument/2006/relationships" id="257" r:id="Rc18e974ab089411f"/>
    <p:sldId xmlns:r="http://schemas.openxmlformats.org/officeDocument/2006/relationships" id="258" r:id="Rec9b8e413db84af6"/>
    <p:sldId xmlns:r="http://schemas.openxmlformats.org/officeDocument/2006/relationships" id="259" r:id="Rb0dd957770fc4021"/>
    <p:sldId xmlns:r="http://schemas.openxmlformats.org/officeDocument/2006/relationships" id="260" r:id="Ree374e218d6d4b58"/>
    <p:sldId xmlns:r="http://schemas.openxmlformats.org/officeDocument/2006/relationships" id="261" r:id="Rca6e93d822f643a0"/>
    <p:sldId xmlns:r="http://schemas.openxmlformats.org/officeDocument/2006/relationships" id="262" r:id="R5bf5b1009c444d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79ba0e7f32439c" /><Relationship Type="http://schemas.openxmlformats.org/officeDocument/2006/relationships/slide" Target="/ppt/slides/slide1.xml" Id="R39f83a810dbe483c" /><Relationship Type="http://schemas.openxmlformats.org/officeDocument/2006/relationships/slide" Target="/ppt/slides/slide2.xml" Id="Rc18e974ab089411f" /><Relationship Type="http://schemas.openxmlformats.org/officeDocument/2006/relationships/slide" Target="/ppt/slides/slide3.xml" Id="Rec9b8e413db84af6" /><Relationship Type="http://schemas.openxmlformats.org/officeDocument/2006/relationships/slide" Target="/ppt/slides/slide4.xml" Id="Rb0dd957770fc4021" /><Relationship Type="http://schemas.openxmlformats.org/officeDocument/2006/relationships/slide" Target="/ppt/slides/slide5.xml" Id="Ree374e218d6d4b58" /><Relationship Type="http://schemas.openxmlformats.org/officeDocument/2006/relationships/slide" Target="/ppt/slides/slide6.xml" Id="Rca6e93d822f643a0" /><Relationship Type="http://schemas.openxmlformats.org/officeDocument/2006/relationships/slide" Target="/ppt/slides/slide7.xml" Id="R5bf5b1009c444d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727c9067f48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d3a3829134958" /><Relationship Type="http://schemas.openxmlformats.org/officeDocument/2006/relationships/theme" Target="/ppt/slideMasters/theme/theme1.xml" Id="Rfaf72886660848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cd3a38291349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aac65f7844e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0a9114863c4d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521241f6143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3eb837a0249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05a34b56a44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0dceb55fd49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a7004a02964f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SALEH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SALEH HOLDING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−10 021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7 600 413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SHIYARDARI RASOUL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Gramveien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1832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925 328 901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SALEH HOLDING AS</a:t>
            </a:r>
          </a:p>
        </p:txBody>
      </p:sp>
    </p:spTree>
  </p:cSld>
  <p:clrMapOvr>
    <a:masterClrMapping xmlns:a="http://schemas.openxmlformats.org/drawingml/2006/main"/>
  </p:clrMapOvr>
</p:sld>
</file>