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0415c12c4c4476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4d201f3a8d84b7e"/>
  </p:sldMasterIdLst>
  <p:sldIdLst>
    <p:sldId xmlns:r="http://schemas.openxmlformats.org/officeDocument/2006/relationships" id="256" r:id="R14ad7823b2674502"/>
    <p:sldId xmlns:r="http://schemas.openxmlformats.org/officeDocument/2006/relationships" id="257" r:id="R806e704a1ac04566"/>
    <p:sldId xmlns:r="http://schemas.openxmlformats.org/officeDocument/2006/relationships" id="258" r:id="Rd42b28fbed8c4fc1"/>
    <p:sldId xmlns:r="http://schemas.openxmlformats.org/officeDocument/2006/relationships" id="259" r:id="R9268826cc64b412c"/>
    <p:sldId xmlns:r="http://schemas.openxmlformats.org/officeDocument/2006/relationships" id="260" r:id="R197a960c4e2d427b"/>
    <p:sldId xmlns:r="http://schemas.openxmlformats.org/officeDocument/2006/relationships" id="261" r:id="R62640a645e834fb4"/>
    <p:sldId xmlns:r="http://schemas.openxmlformats.org/officeDocument/2006/relationships" id="262" r:id="Rf04858e2273a48d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4d201f3a8d84b7e" /><Relationship Type="http://schemas.openxmlformats.org/officeDocument/2006/relationships/slide" Target="/ppt/slides/slide1.xml" Id="R14ad7823b2674502" /><Relationship Type="http://schemas.openxmlformats.org/officeDocument/2006/relationships/slide" Target="/ppt/slides/slide2.xml" Id="R806e704a1ac04566" /><Relationship Type="http://schemas.openxmlformats.org/officeDocument/2006/relationships/slide" Target="/ppt/slides/slide3.xml" Id="Rd42b28fbed8c4fc1" /><Relationship Type="http://schemas.openxmlformats.org/officeDocument/2006/relationships/slide" Target="/ppt/slides/slide4.xml" Id="R9268826cc64b412c" /><Relationship Type="http://schemas.openxmlformats.org/officeDocument/2006/relationships/slide" Target="/ppt/slides/slide5.xml" Id="R197a960c4e2d427b" /><Relationship Type="http://schemas.openxmlformats.org/officeDocument/2006/relationships/slide" Target="/ppt/slides/slide6.xml" Id="R62640a645e834fb4" /><Relationship Type="http://schemas.openxmlformats.org/officeDocument/2006/relationships/slide" Target="/ppt/slides/slide7.xml" Id="Rf04858e2273a48d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5cb6c1934e64fb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6ea9eed3de45c7" /><Relationship Type="http://schemas.openxmlformats.org/officeDocument/2006/relationships/theme" Target="/ppt/slideMasters/theme/theme1.xml" Id="Rc37e04e944914ca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26ea9eed3de45c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ae5c46726f431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3e67540081462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a0e4758c26439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a58024b95f471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ecbd956eda454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5361db1dd74ee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3af1757d144c7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MEZCAL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MEZCAL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MEZCAL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MEZCAL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MEZCAL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MEZCAL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4 522 187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30 129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−360 541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459 305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MEZCAL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 RESTAURANTDRIFT AS  –  70,0 %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LARSENS VE OG VEL AS  –  15,0 %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LØVØEN JON ANDERS  –  15,0 %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MEZCAL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Osterhaus' gate 11A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0183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925 328 049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MEZCAL AS</a:t>
            </a:r>
          </a:p>
        </p:txBody>
      </p:sp>
    </p:spTree>
  </p:cSld>
  <p:clrMapOvr>
    <a:masterClrMapping xmlns:a="http://schemas.openxmlformats.org/drawingml/2006/main"/>
  </p:clrMapOvr>
</p:sld>
</file>