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a9f0f1df6a47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a15ea3083e43a6"/>
  </p:sldMasterIdLst>
  <p:sldIdLst>
    <p:sldId xmlns:r="http://schemas.openxmlformats.org/officeDocument/2006/relationships" id="256" r:id="R76df44e407d54524"/>
    <p:sldId xmlns:r="http://schemas.openxmlformats.org/officeDocument/2006/relationships" id="257" r:id="Ra7d0b14644654124"/>
    <p:sldId xmlns:r="http://schemas.openxmlformats.org/officeDocument/2006/relationships" id="258" r:id="R0472e48ef9c045f2"/>
    <p:sldId xmlns:r="http://schemas.openxmlformats.org/officeDocument/2006/relationships" id="259" r:id="R7ae9804e088b4758"/>
    <p:sldId xmlns:r="http://schemas.openxmlformats.org/officeDocument/2006/relationships" id="260" r:id="R4966a18c834448f1"/>
    <p:sldId xmlns:r="http://schemas.openxmlformats.org/officeDocument/2006/relationships" id="261" r:id="Rd3b2743bc00441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a15ea3083e43a6" /><Relationship Type="http://schemas.openxmlformats.org/officeDocument/2006/relationships/slide" Target="/ppt/slides/slide1.xml" Id="R76df44e407d54524" /><Relationship Type="http://schemas.openxmlformats.org/officeDocument/2006/relationships/slide" Target="/ppt/slides/slide2.xml" Id="Ra7d0b14644654124" /><Relationship Type="http://schemas.openxmlformats.org/officeDocument/2006/relationships/slide" Target="/ppt/slides/slide3.xml" Id="R0472e48ef9c045f2" /><Relationship Type="http://schemas.openxmlformats.org/officeDocument/2006/relationships/slide" Target="/ppt/slides/slide4.xml" Id="R7ae9804e088b4758" /><Relationship Type="http://schemas.openxmlformats.org/officeDocument/2006/relationships/slide" Target="/ppt/slides/slide5.xml" Id="R4966a18c834448f1" /><Relationship Type="http://schemas.openxmlformats.org/officeDocument/2006/relationships/slide" Target="/ppt/slides/slide6.xml" Id="Rd3b2743bc00441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7372a8d44248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4bbc3d24e4711" /><Relationship Type="http://schemas.openxmlformats.org/officeDocument/2006/relationships/theme" Target="/ppt/slideMasters/theme/theme1.xml" Id="Rc8b17762ea4946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54bbc3d24e47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06ad5e44541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dd97ea08646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e7dcd085e4c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b3765418042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f131db82243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4eafea55841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BEST TRANSPORT FLEET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TRANSPORT FLEET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 TRANSPORT FLEET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TRANSPORT FLEET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TRANSPORT FLEET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TRANSPORT FLEET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12 110 306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−97 612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−67 612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13 318 672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TRANSPORT FLEET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925 322 997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TRANSPORT FLEET AS</a:t>
            </a:r>
          </a:p>
        </p:txBody>
      </p:sp>
    </p:spTree>
  </p:cSld>
  <p:clrMapOvr>
    <a:masterClrMapping xmlns:a="http://schemas.openxmlformats.org/drawingml/2006/main"/>
  </p:clrMapOvr>
</p:sld>
</file>