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f58ddad23745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88939812dd4bcf"/>
  </p:sldMasterIdLst>
  <p:sldIdLst>
    <p:sldId xmlns:r="http://schemas.openxmlformats.org/officeDocument/2006/relationships" id="256" r:id="Rae469c0d02554cd1"/>
    <p:sldId xmlns:r="http://schemas.openxmlformats.org/officeDocument/2006/relationships" id="257" r:id="Rad30225d4c18468b"/>
    <p:sldId xmlns:r="http://schemas.openxmlformats.org/officeDocument/2006/relationships" id="258" r:id="R42086da6998b4f3c"/>
    <p:sldId xmlns:r="http://schemas.openxmlformats.org/officeDocument/2006/relationships" id="259" r:id="R8d3a617b380f49d6"/>
    <p:sldId xmlns:r="http://schemas.openxmlformats.org/officeDocument/2006/relationships" id="260" r:id="R3abee6ac137740b4"/>
    <p:sldId xmlns:r="http://schemas.openxmlformats.org/officeDocument/2006/relationships" id="261" r:id="R675c435bfaae4e81"/>
    <p:sldId xmlns:r="http://schemas.openxmlformats.org/officeDocument/2006/relationships" id="262" r:id="R33520b66371a47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88939812dd4bcf" /><Relationship Type="http://schemas.openxmlformats.org/officeDocument/2006/relationships/slide" Target="/ppt/slides/slide1.xml" Id="Rae469c0d02554cd1" /><Relationship Type="http://schemas.openxmlformats.org/officeDocument/2006/relationships/slide" Target="/ppt/slides/slide2.xml" Id="Rad30225d4c18468b" /><Relationship Type="http://schemas.openxmlformats.org/officeDocument/2006/relationships/slide" Target="/ppt/slides/slide3.xml" Id="R42086da6998b4f3c" /><Relationship Type="http://schemas.openxmlformats.org/officeDocument/2006/relationships/slide" Target="/ppt/slides/slide4.xml" Id="R8d3a617b380f49d6" /><Relationship Type="http://schemas.openxmlformats.org/officeDocument/2006/relationships/slide" Target="/ppt/slides/slide5.xml" Id="R3abee6ac137740b4" /><Relationship Type="http://schemas.openxmlformats.org/officeDocument/2006/relationships/slide" Target="/ppt/slides/slide6.xml" Id="R675c435bfaae4e81" /><Relationship Type="http://schemas.openxmlformats.org/officeDocument/2006/relationships/slide" Target="/ppt/slides/slide7.xml" Id="R33520b66371a47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0dff6b2e3246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18fdf4a856458b" /><Relationship Type="http://schemas.openxmlformats.org/officeDocument/2006/relationships/theme" Target="/ppt/slideMasters/theme/theme1.xml" Id="R0f7407e68fc547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18fdf4a85645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dcc55a246e45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498a28449a48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da04ddee6043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bf4b8e67c141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22959409a74e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97f8ed09e24df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abbe6bd52640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DR. IRFAN LEGESELSKAP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DR. IRFAN LEGESELSKAP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DR. IRFAN LEGESELSKAP AS ble etablert [år] og holder til i Lillestrøm.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DR. IRFAN LEGESELSKAP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DR. IRFAN LEGESELSKAP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DR. IRFAN LEGESELSKAP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5 170 889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748 060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364 950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1 534 085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8 007 724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DR. IRFAN LEGESELSKAP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SHAKOORI IRFAN SHARIF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DR. IRFAN LEGESELSKAP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Vigernesgata 5C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2004 Lillestrøm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925 322 253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DR. IRFAN LEGESELSKAP AS</a:t>
            </a:r>
          </a:p>
        </p:txBody>
      </p:sp>
    </p:spTree>
  </p:cSld>
  <p:clrMapOvr>
    <a:masterClrMapping xmlns:a="http://schemas.openxmlformats.org/drawingml/2006/main"/>
  </p:clrMapOvr>
</p:sld>
</file>