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adf52a6b4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9514f02264b79"/>
  </p:sldMasterIdLst>
  <p:sldIdLst>
    <p:sldId xmlns:r="http://schemas.openxmlformats.org/officeDocument/2006/relationships" id="256" r:id="Rb6e13244b5954e32"/>
    <p:sldId xmlns:r="http://schemas.openxmlformats.org/officeDocument/2006/relationships" id="257" r:id="Rcc42bfce19ce482d"/>
    <p:sldId xmlns:r="http://schemas.openxmlformats.org/officeDocument/2006/relationships" id="258" r:id="Ra61aa09012cb4638"/>
    <p:sldId xmlns:r="http://schemas.openxmlformats.org/officeDocument/2006/relationships" id="259" r:id="R3c1af3f1030748d3"/>
    <p:sldId xmlns:r="http://schemas.openxmlformats.org/officeDocument/2006/relationships" id="260" r:id="R3cef46d5b4594043"/>
    <p:sldId xmlns:r="http://schemas.openxmlformats.org/officeDocument/2006/relationships" id="261" r:id="R447479ee0f954c65"/>
    <p:sldId xmlns:r="http://schemas.openxmlformats.org/officeDocument/2006/relationships" id="262" r:id="R3454d4c833ee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9514f02264b79" /><Relationship Type="http://schemas.openxmlformats.org/officeDocument/2006/relationships/slide" Target="/ppt/slides/slide1.xml" Id="Rb6e13244b5954e32" /><Relationship Type="http://schemas.openxmlformats.org/officeDocument/2006/relationships/slide" Target="/ppt/slides/slide2.xml" Id="Rcc42bfce19ce482d" /><Relationship Type="http://schemas.openxmlformats.org/officeDocument/2006/relationships/slide" Target="/ppt/slides/slide3.xml" Id="Ra61aa09012cb4638" /><Relationship Type="http://schemas.openxmlformats.org/officeDocument/2006/relationships/slide" Target="/ppt/slides/slide4.xml" Id="R3c1af3f1030748d3" /><Relationship Type="http://schemas.openxmlformats.org/officeDocument/2006/relationships/slide" Target="/ppt/slides/slide5.xml" Id="R3cef46d5b4594043" /><Relationship Type="http://schemas.openxmlformats.org/officeDocument/2006/relationships/slide" Target="/ppt/slides/slide6.xml" Id="R447479ee0f954c65" /><Relationship Type="http://schemas.openxmlformats.org/officeDocument/2006/relationships/slide" Target="/ppt/slides/slide7.xml" Id="R3454d4c833ee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30c605ccb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da5c7f8b44bc" /><Relationship Type="http://schemas.openxmlformats.org/officeDocument/2006/relationships/theme" Target="/ppt/slideMasters/theme/theme1.xml" Id="Rbafc4c898df9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fda5c7f8b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54d92b31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c916bd74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a8d46bd2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6caf06801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ee1c06723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bcfc1d91e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7247d689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 INDUSTRIER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61 168 000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1 777 384 000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1 812 615 000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925 321 621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 INDUSTRIER KAPITAL AS</a:t>
            </a:r>
          </a:p>
        </p:txBody>
      </p:sp>
    </p:spTree>
  </p:cSld>
  <p:clrMapOvr>
    <a:masterClrMapping xmlns:a="http://schemas.openxmlformats.org/drawingml/2006/main"/>
  </p:clrMapOvr>
</p:sld>
</file>