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e4aade9f345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2bda1f41654ecc"/>
  </p:sldMasterIdLst>
  <p:sldIdLst>
    <p:sldId xmlns:r="http://schemas.openxmlformats.org/officeDocument/2006/relationships" id="256" r:id="R8020bd6219ba44dd"/>
    <p:sldId xmlns:r="http://schemas.openxmlformats.org/officeDocument/2006/relationships" id="257" r:id="Rf207d42ba9c54845"/>
    <p:sldId xmlns:r="http://schemas.openxmlformats.org/officeDocument/2006/relationships" id="258" r:id="R8fa2a48a05d64936"/>
    <p:sldId xmlns:r="http://schemas.openxmlformats.org/officeDocument/2006/relationships" id="259" r:id="R51ba78c74b6b4dad"/>
    <p:sldId xmlns:r="http://schemas.openxmlformats.org/officeDocument/2006/relationships" id="260" r:id="Rda16df8aa8514826"/>
    <p:sldId xmlns:r="http://schemas.openxmlformats.org/officeDocument/2006/relationships" id="261" r:id="R9e41a7eef2ab4cee"/>
    <p:sldId xmlns:r="http://schemas.openxmlformats.org/officeDocument/2006/relationships" id="262" r:id="R36ec99e60798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bda1f41654ecc" /><Relationship Type="http://schemas.openxmlformats.org/officeDocument/2006/relationships/slide" Target="/ppt/slides/slide1.xml" Id="R8020bd6219ba44dd" /><Relationship Type="http://schemas.openxmlformats.org/officeDocument/2006/relationships/slide" Target="/ppt/slides/slide2.xml" Id="Rf207d42ba9c54845" /><Relationship Type="http://schemas.openxmlformats.org/officeDocument/2006/relationships/slide" Target="/ppt/slides/slide3.xml" Id="R8fa2a48a05d64936" /><Relationship Type="http://schemas.openxmlformats.org/officeDocument/2006/relationships/slide" Target="/ppt/slides/slide4.xml" Id="R51ba78c74b6b4dad" /><Relationship Type="http://schemas.openxmlformats.org/officeDocument/2006/relationships/slide" Target="/ppt/slides/slide5.xml" Id="Rda16df8aa8514826" /><Relationship Type="http://schemas.openxmlformats.org/officeDocument/2006/relationships/slide" Target="/ppt/slides/slide6.xml" Id="R9e41a7eef2ab4cee" /><Relationship Type="http://schemas.openxmlformats.org/officeDocument/2006/relationships/slide" Target="/ppt/slides/slide7.xml" Id="R36ec99e60798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12787f54440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5d6defdfd4af2" /><Relationship Type="http://schemas.openxmlformats.org/officeDocument/2006/relationships/theme" Target="/ppt/slideMasters/theme/theme1.xml" Id="R5f46e8b8b2ed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15d6defdfd4a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00a8cbe11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8d352ecb248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2418ce90e4b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23f653cff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61bed23f24a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5bc2e76e541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00b19b1b846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SJØFRONT SKJENK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SJØFRONT SKJENK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SJØFRONT SKJENK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SJØFRONT SKJENK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SJØFRONT SKJENK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SJØFRONT SKJENK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SJØFRONT SKJENK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SJØFRONT DRIFT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ALOHA 2317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FESTIVITETEN BAR &amp; SCENE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VICTORIAKVARTALET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SJØFRONT SKJENK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925 315 702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SJØFRONT SKJENK AS</a:t>
            </a:r>
          </a:p>
        </p:txBody>
      </p:sp>
    </p:spTree>
  </p:cSld>
  <p:clrMapOvr>
    <a:masterClrMapping xmlns:a="http://schemas.openxmlformats.org/drawingml/2006/main"/>
  </p:clrMapOvr>
</p:sld>
</file>