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11ac3cf4a46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ac8fb53ad4466"/>
  </p:sldMasterIdLst>
  <p:sldIdLst>
    <p:sldId xmlns:r="http://schemas.openxmlformats.org/officeDocument/2006/relationships" id="256" r:id="R6bf021e707a844f2"/>
    <p:sldId xmlns:r="http://schemas.openxmlformats.org/officeDocument/2006/relationships" id="257" r:id="R68ce7c607c1a4b48"/>
    <p:sldId xmlns:r="http://schemas.openxmlformats.org/officeDocument/2006/relationships" id="258" r:id="R116c6192fd57483b"/>
    <p:sldId xmlns:r="http://schemas.openxmlformats.org/officeDocument/2006/relationships" id="259" r:id="Rf4da2ab974244cf1"/>
    <p:sldId xmlns:r="http://schemas.openxmlformats.org/officeDocument/2006/relationships" id="260" r:id="R99acefacbb2a4dc3"/>
    <p:sldId xmlns:r="http://schemas.openxmlformats.org/officeDocument/2006/relationships" id="261" r:id="R18db9d8ad4744b90"/>
    <p:sldId xmlns:r="http://schemas.openxmlformats.org/officeDocument/2006/relationships" id="262" r:id="R3150821dc267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ac8fb53ad4466" /><Relationship Type="http://schemas.openxmlformats.org/officeDocument/2006/relationships/slide" Target="/ppt/slides/slide1.xml" Id="R6bf021e707a844f2" /><Relationship Type="http://schemas.openxmlformats.org/officeDocument/2006/relationships/slide" Target="/ppt/slides/slide2.xml" Id="R68ce7c607c1a4b48" /><Relationship Type="http://schemas.openxmlformats.org/officeDocument/2006/relationships/slide" Target="/ppt/slides/slide3.xml" Id="R116c6192fd57483b" /><Relationship Type="http://schemas.openxmlformats.org/officeDocument/2006/relationships/slide" Target="/ppt/slides/slide4.xml" Id="Rf4da2ab974244cf1" /><Relationship Type="http://schemas.openxmlformats.org/officeDocument/2006/relationships/slide" Target="/ppt/slides/slide5.xml" Id="R99acefacbb2a4dc3" /><Relationship Type="http://schemas.openxmlformats.org/officeDocument/2006/relationships/slide" Target="/ppt/slides/slide6.xml" Id="R18db9d8ad4744b90" /><Relationship Type="http://schemas.openxmlformats.org/officeDocument/2006/relationships/slide" Target="/ppt/slides/slide7.xml" Id="R3150821dc267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7aaf0b102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78ee6b4674e44" /><Relationship Type="http://schemas.openxmlformats.org/officeDocument/2006/relationships/theme" Target="/ppt/slideMasters/theme/theme1.xml" Id="R4af78a56301e4f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d78ee6b4674e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1e5c178d64d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02f50da11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3ab541ca9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8254dbfba4f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dddf5928443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a0cabf4a248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9ef473d8b41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VÅGENES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VÅGENES EIENDOM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57 968 191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17 998 898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−14 278 270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603 611 833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SEIERSBJERGET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VÅGENES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Seiersbjerget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925 315 230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VÅGENES EIENDOM AS</a:t>
            </a:r>
          </a:p>
        </p:txBody>
      </p:sp>
    </p:spTree>
  </p:cSld>
  <p:clrMapOvr>
    <a:masterClrMapping xmlns:a="http://schemas.openxmlformats.org/drawingml/2006/main"/>
  </p:clrMapOvr>
</p:sld>
</file>