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b86855562d4b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1d2e2ab9e14d9d"/>
  </p:sldMasterIdLst>
  <p:sldIdLst>
    <p:sldId xmlns:r="http://schemas.openxmlformats.org/officeDocument/2006/relationships" id="256" r:id="R0453a88bdeef4f88"/>
    <p:sldId xmlns:r="http://schemas.openxmlformats.org/officeDocument/2006/relationships" id="257" r:id="R33fa5ef5ac914373"/>
    <p:sldId xmlns:r="http://schemas.openxmlformats.org/officeDocument/2006/relationships" id="258" r:id="R591b696c83014efb"/>
    <p:sldId xmlns:r="http://schemas.openxmlformats.org/officeDocument/2006/relationships" id="259" r:id="R0c769d3024604244"/>
    <p:sldId xmlns:r="http://schemas.openxmlformats.org/officeDocument/2006/relationships" id="260" r:id="R25bbda80142042c3"/>
    <p:sldId xmlns:r="http://schemas.openxmlformats.org/officeDocument/2006/relationships" id="261" r:id="Rcaf1c621e51a4217"/>
    <p:sldId xmlns:r="http://schemas.openxmlformats.org/officeDocument/2006/relationships" id="262" r:id="Re18019ce84aa4c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1d2e2ab9e14d9d" /><Relationship Type="http://schemas.openxmlformats.org/officeDocument/2006/relationships/slide" Target="/ppt/slides/slide1.xml" Id="R0453a88bdeef4f88" /><Relationship Type="http://schemas.openxmlformats.org/officeDocument/2006/relationships/slide" Target="/ppt/slides/slide2.xml" Id="R33fa5ef5ac914373" /><Relationship Type="http://schemas.openxmlformats.org/officeDocument/2006/relationships/slide" Target="/ppt/slides/slide3.xml" Id="R591b696c83014efb" /><Relationship Type="http://schemas.openxmlformats.org/officeDocument/2006/relationships/slide" Target="/ppt/slides/slide4.xml" Id="R0c769d3024604244" /><Relationship Type="http://schemas.openxmlformats.org/officeDocument/2006/relationships/slide" Target="/ppt/slides/slide5.xml" Id="R25bbda80142042c3" /><Relationship Type="http://schemas.openxmlformats.org/officeDocument/2006/relationships/slide" Target="/ppt/slides/slide6.xml" Id="Rcaf1c621e51a4217" /><Relationship Type="http://schemas.openxmlformats.org/officeDocument/2006/relationships/slide" Target="/ppt/slides/slide7.xml" Id="Re18019ce84aa4c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247d9e72eb4b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266c7f3514ce1" /><Relationship Type="http://schemas.openxmlformats.org/officeDocument/2006/relationships/theme" Target="/ppt/slideMasters/theme/theme1.xml" Id="R2ce1bbae721047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3266c7f3514c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1acfbae2c4c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bf3e7704146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f6ab46a5746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2f3a099d144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d1ae2896440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251ec2f504d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4981c87394c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LIEN 40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 40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 40 AS ble etablert [år] og holder til i Kolsås.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 40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 40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 40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159 488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−925 842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−5 769 574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5 207 178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 40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ABENHULT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LIVERO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MUSEN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 40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Kløftaveien 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1352 Kolsås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925 314 935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LIEN 40 AS</a:t>
            </a:r>
          </a:p>
        </p:txBody>
      </p:sp>
    </p:spTree>
  </p:cSld>
  <p:clrMapOvr>
    <a:masterClrMapping xmlns:a="http://schemas.openxmlformats.org/drawingml/2006/main"/>
  </p:clrMapOvr>
</p:sld>
</file>