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860e24703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98d3190c14e40"/>
  </p:sldMasterIdLst>
  <p:sldIdLst>
    <p:sldId xmlns:r="http://schemas.openxmlformats.org/officeDocument/2006/relationships" id="256" r:id="R0b16c076eb9b4edf"/>
    <p:sldId xmlns:r="http://schemas.openxmlformats.org/officeDocument/2006/relationships" id="257" r:id="Rfbc45ae319a84666"/>
    <p:sldId xmlns:r="http://schemas.openxmlformats.org/officeDocument/2006/relationships" id="258" r:id="R530fd8f724814c5c"/>
    <p:sldId xmlns:r="http://schemas.openxmlformats.org/officeDocument/2006/relationships" id="259" r:id="R54d829056c8e4fe8"/>
    <p:sldId xmlns:r="http://schemas.openxmlformats.org/officeDocument/2006/relationships" id="260" r:id="R18f9a713961e47e3"/>
    <p:sldId xmlns:r="http://schemas.openxmlformats.org/officeDocument/2006/relationships" id="261" r:id="Rcb88a99f9d9949ae"/>
    <p:sldId xmlns:r="http://schemas.openxmlformats.org/officeDocument/2006/relationships" id="262" r:id="R27e98a699139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98d3190c14e40" /><Relationship Type="http://schemas.openxmlformats.org/officeDocument/2006/relationships/slide" Target="/ppt/slides/slide1.xml" Id="R0b16c076eb9b4edf" /><Relationship Type="http://schemas.openxmlformats.org/officeDocument/2006/relationships/slide" Target="/ppt/slides/slide2.xml" Id="Rfbc45ae319a84666" /><Relationship Type="http://schemas.openxmlformats.org/officeDocument/2006/relationships/slide" Target="/ppt/slides/slide3.xml" Id="R530fd8f724814c5c" /><Relationship Type="http://schemas.openxmlformats.org/officeDocument/2006/relationships/slide" Target="/ppt/slides/slide4.xml" Id="R54d829056c8e4fe8" /><Relationship Type="http://schemas.openxmlformats.org/officeDocument/2006/relationships/slide" Target="/ppt/slides/slide5.xml" Id="R18f9a713961e47e3" /><Relationship Type="http://schemas.openxmlformats.org/officeDocument/2006/relationships/slide" Target="/ppt/slides/slide6.xml" Id="Rcb88a99f9d9949ae" /><Relationship Type="http://schemas.openxmlformats.org/officeDocument/2006/relationships/slide" Target="/ppt/slides/slide7.xml" Id="R27e98a699139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945471904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19bb2c02c4b0c" /><Relationship Type="http://schemas.openxmlformats.org/officeDocument/2006/relationships/theme" Target="/ppt/slideMasters/theme/theme1.xml" Id="R6ba131a30a26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19bb2c02c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26cec23a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149c4ff3a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2d32d39cf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f8fff9aa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c38d1289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4cec312fc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6ac46653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JENSEN KLÆR &amp; 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KLÆR &amp; SKO AS ble etablert [år] og holder til i Bjugn.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3 735 456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2 515 221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DAGFINN OLAV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D.S.G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7160 Bjugn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925 313 874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JENSEN KLÆR &amp; SKO AS</a:t>
            </a:r>
          </a:p>
        </p:txBody>
      </p:sp>
    </p:spTree>
  </p:cSld>
  <p:clrMapOvr>
    <a:masterClrMapping xmlns:a="http://schemas.openxmlformats.org/drawingml/2006/main"/>
  </p:clrMapOvr>
</p:sld>
</file>