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d2e1e3dd7045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ac5e75c03844d5"/>
  </p:sldMasterIdLst>
  <p:sldIdLst>
    <p:sldId xmlns:r="http://schemas.openxmlformats.org/officeDocument/2006/relationships" id="256" r:id="R4751b0c1c08f4688"/>
    <p:sldId xmlns:r="http://schemas.openxmlformats.org/officeDocument/2006/relationships" id="257" r:id="Ra9a0a3025f274e82"/>
    <p:sldId xmlns:r="http://schemas.openxmlformats.org/officeDocument/2006/relationships" id="258" r:id="R430d0ce3af05428f"/>
    <p:sldId xmlns:r="http://schemas.openxmlformats.org/officeDocument/2006/relationships" id="259" r:id="R64905410fd8d424c"/>
    <p:sldId xmlns:r="http://schemas.openxmlformats.org/officeDocument/2006/relationships" id="260" r:id="R9d58f508f9b843e9"/>
    <p:sldId xmlns:r="http://schemas.openxmlformats.org/officeDocument/2006/relationships" id="261" r:id="Raf5774b552dd4fc0"/>
    <p:sldId xmlns:r="http://schemas.openxmlformats.org/officeDocument/2006/relationships" id="262" r:id="R39feebadcaae44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ac5e75c03844d5" /><Relationship Type="http://schemas.openxmlformats.org/officeDocument/2006/relationships/slide" Target="/ppt/slides/slide1.xml" Id="R4751b0c1c08f4688" /><Relationship Type="http://schemas.openxmlformats.org/officeDocument/2006/relationships/slide" Target="/ppt/slides/slide2.xml" Id="Ra9a0a3025f274e82" /><Relationship Type="http://schemas.openxmlformats.org/officeDocument/2006/relationships/slide" Target="/ppt/slides/slide3.xml" Id="R430d0ce3af05428f" /><Relationship Type="http://schemas.openxmlformats.org/officeDocument/2006/relationships/slide" Target="/ppt/slides/slide4.xml" Id="R64905410fd8d424c" /><Relationship Type="http://schemas.openxmlformats.org/officeDocument/2006/relationships/slide" Target="/ppt/slides/slide5.xml" Id="R9d58f508f9b843e9" /><Relationship Type="http://schemas.openxmlformats.org/officeDocument/2006/relationships/slide" Target="/ppt/slides/slide6.xml" Id="Raf5774b552dd4fc0" /><Relationship Type="http://schemas.openxmlformats.org/officeDocument/2006/relationships/slide" Target="/ppt/slides/slide7.xml" Id="R39feebadcaae44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b72e564bb149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9dde15255487b" /><Relationship Type="http://schemas.openxmlformats.org/officeDocument/2006/relationships/theme" Target="/ppt/slideMasters/theme/theme1.xml" Id="R9fd2fca27e4647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e9dde1525548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f24e6f03145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76d3aef0640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cb3714e3a4c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1e56bf4974c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fa19cc4e04d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6cfd800ad48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d4b98762d48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STARTUPHUSET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STARTUPHUSET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869 213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−697 344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−1 059 813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11 138 207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FIRST RISK CAPITAL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925 312 436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STARTUPHUSET AS</a:t>
            </a:r>
          </a:p>
        </p:txBody>
      </p:sp>
    </p:spTree>
  </p:cSld>
  <p:clrMapOvr>
    <a:masterClrMapping xmlns:a="http://schemas.openxmlformats.org/drawingml/2006/main"/>
  </p:clrMapOvr>
</p:sld>
</file>