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474faa4d394e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e2ee7a90e64fc8"/>
  </p:sldMasterIdLst>
  <p:sldIdLst>
    <p:sldId xmlns:r="http://schemas.openxmlformats.org/officeDocument/2006/relationships" id="256" r:id="Rf9f9a6df50654211"/>
    <p:sldId xmlns:r="http://schemas.openxmlformats.org/officeDocument/2006/relationships" id="257" r:id="R210209a4fe11464c"/>
    <p:sldId xmlns:r="http://schemas.openxmlformats.org/officeDocument/2006/relationships" id="258" r:id="Re4df58a5403b451f"/>
    <p:sldId xmlns:r="http://schemas.openxmlformats.org/officeDocument/2006/relationships" id="259" r:id="R6e6fd6060b04472a"/>
    <p:sldId xmlns:r="http://schemas.openxmlformats.org/officeDocument/2006/relationships" id="260" r:id="Rb9df44c32d62421f"/>
    <p:sldId xmlns:r="http://schemas.openxmlformats.org/officeDocument/2006/relationships" id="261" r:id="R86afa0ea3bd44559"/>
    <p:sldId xmlns:r="http://schemas.openxmlformats.org/officeDocument/2006/relationships" id="262" r:id="R01e18a4f1aff4e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2ee7a90e64fc8" /><Relationship Type="http://schemas.openxmlformats.org/officeDocument/2006/relationships/slide" Target="/ppt/slides/slide1.xml" Id="Rf9f9a6df50654211" /><Relationship Type="http://schemas.openxmlformats.org/officeDocument/2006/relationships/slide" Target="/ppt/slides/slide2.xml" Id="R210209a4fe11464c" /><Relationship Type="http://schemas.openxmlformats.org/officeDocument/2006/relationships/slide" Target="/ppt/slides/slide3.xml" Id="Re4df58a5403b451f" /><Relationship Type="http://schemas.openxmlformats.org/officeDocument/2006/relationships/slide" Target="/ppt/slides/slide4.xml" Id="R6e6fd6060b04472a" /><Relationship Type="http://schemas.openxmlformats.org/officeDocument/2006/relationships/slide" Target="/ppt/slides/slide5.xml" Id="Rb9df44c32d62421f" /><Relationship Type="http://schemas.openxmlformats.org/officeDocument/2006/relationships/slide" Target="/ppt/slides/slide6.xml" Id="R86afa0ea3bd44559" /><Relationship Type="http://schemas.openxmlformats.org/officeDocument/2006/relationships/slide" Target="/ppt/slides/slide7.xml" Id="R01e18a4f1aff4e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33861ecaf341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b97a4f1e64efa" /><Relationship Type="http://schemas.openxmlformats.org/officeDocument/2006/relationships/theme" Target="/ppt/slideMasters/theme/theme1.xml" Id="Rb07b78451f0c43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8b97a4f1e6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4694d161a4a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cd6b3b01b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fc328684943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f372cc409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c77225d69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4306e5b4c49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cbfc4334f41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SMEHREN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SMEHREN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MEHREN SEBASTIAN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Bergs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925 312 398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SMEHREN AS</a:t>
            </a:r>
          </a:p>
        </p:txBody>
      </p:sp>
    </p:spTree>
  </p:cSld>
  <p:clrMapOvr>
    <a:masterClrMapping xmlns:a="http://schemas.openxmlformats.org/drawingml/2006/main"/>
  </p:clrMapOvr>
</p:sld>
</file>